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  <p:sldMasterId id="2147483852" r:id="rId3"/>
  </p:sldMasterIdLst>
  <p:notesMasterIdLst>
    <p:notesMasterId r:id="rId20"/>
  </p:notesMasterIdLst>
  <p:handoutMasterIdLst>
    <p:handoutMasterId r:id="rId21"/>
  </p:handoutMasterIdLst>
  <p:sldIdLst>
    <p:sldId id="257" r:id="rId4"/>
    <p:sldId id="264" r:id="rId5"/>
    <p:sldId id="263" r:id="rId6"/>
    <p:sldId id="266" r:id="rId7"/>
    <p:sldId id="265" r:id="rId8"/>
    <p:sldId id="267" r:id="rId9"/>
    <p:sldId id="268" r:id="rId10"/>
    <p:sldId id="269" r:id="rId11"/>
    <p:sldId id="270" r:id="rId12"/>
    <p:sldId id="271" r:id="rId13"/>
    <p:sldId id="278" r:id="rId14"/>
    <p:sldId id="276" r:id="rId15"/>
    <p:sldId id="272" r:id="rId16"/>
    <p:sldId id="274" r:id="rId17"/>
    <p:sldId id="275" r:id="rId18"/>
    <p:sldId id="26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100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A85C9F-FCD6-4993-9528-4311BF84B060}" type="doc">
      <dgm:prSet loTypeId="urn:microsoft.com/office/officeart/2008/layout/AscendingPictureAccentProcess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F80060B-2178-4C39-88DE-E22E8C663FD1}">
      <dgm:prSet phldrT="[Text]"/>
      <dgm:spPr/>
      <dgm:t>
        <a:bodyPr/>
        <a:lstStyle/>
        <a:p>
          <a:pPr algn="l" defTabSz="914400">
            <a:buNone/>
          </a:pPr>
          <a:r>
            <a:rPr lang="lt-LT" sz="1800" b="0" i="0" dirty="0" smtClean="0">
              <a:latin typeface="Candara"/>
              <a:ea typeface="+mn-ea"/>
              <a:cs typeface="+mn-cs"/>
            </a:rPr>
            <a:t>Aukštesni  mokymosi pasiekimai</a:t>
          </a:r>
          <a:endParaRPr lang="en-US" sz="1800" b="0" i="0" dirty="0">
            <a:latin typeface="Candara"/>
            <a:ea typeface="+mn-ea"/>
            <a:cs typeface="+mn-cs"/>
          </a:endParaRPr>
        </a:p>
      </dgm:t>
    </dgm:pt>
    <dgm:pt modelId="{24613E54-F040-4D87-9E02-F9F71F79060E}" type="sibTrans" cxnId="{1D8ECA4B-E737-4CD8-ACFC-DE18A28E6C07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B1FFC24-0A78-4047-BFB1-2046A9542B6F}" type="parTrans" cxnId="{1D8ECA4B-E737-4CD8-ACFC-DE18A28E6C07}">
      <dgm:prSet/>
      <dgm:spPr/>
      <dgm:t>
        <a:bodyPr/>
        <a:lstStyle/>
        <a:p>
          <a:endParaRPr lang="en-US"/>
        </a:p>
      </dgm:t>
    </dgm:pt>
    <dgm:pt modelId="{C439EFA3-ACE9-4C38-B298-4238E6E66A25}">
      <dgm:prSet phldrT="[Text]" custT="1"/>
      <dgm:spPr/>
      <dgm:t>
        <a:bodyPr/>
        <a:lstStyle/>
        <a:p>
          <a:r>
            <a:rPr lang="lt-LT" sz="1200" b="0" i="0" dirty="0" smtClean="0">
              <a:latin typeface="Candara"/>
              <a:ea typeface="+mn-ea"/>
              <a:cs typeface="+mn-cs"/>
            </a:rPr>
            <a:t>Bendradarbiavimas ir partnerystė</a:t>
          </a:r>
          <a:endParaRPr lang="en-US" sz="1200" b="0" i="0" dirty="0">
            <a:latin typeface="Candara"/>
            <a:ea typeface="+mn-ea"/>
            <a:cs typeface="+mn-cs"/>
          </a:endParaRPr>
        </a:p>
      </dgm:t>
    </dgm:pt>
    <dgm:pt modelId="{4ED2BF27-E356-4271-BA0C-541D11CE4E57}" type="sibTrans" cxnId="{E5C3E95D-1AA4-4834-866B-0747BAC89A42}">
      <dgm:prSet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2A4E454-63C8-4F5E-9A0E-B5946C12C4D5}" type="parTrans" cxnId="{E5C3E95D-1AA4-4834-866B-0747BAC89A42}">
      <dgm:prSet/>
      <dgm:spPr/>
      <dgm:t>
        <a:bodyPr/>
        <a:lstStyle/>
        <a:p>
          <a:endParaRPr lang="en-US"/>
        </a:p>
      </dgm:t>
    </dgm:pt>
    <dgm:pt modelId="{AB1508C4-962A-456C-9EFB-7744E7A6850E}">
      <dgm:prSet phldrT="[Text]"/>
      <dgm:spPr/>
      <dgm:t>
        <a:bodyPr/>
        <a:lstStyle/>
        <a:p>
          <a:pPr algn="l" defTabSz="914400">
            <a:buNone/>
          </a:pPr>
          <a:r>
            <a:rPr lang="lt-LT" sz="1800" b="0" i="0" dirty="0" smtClean="0">
              <a:latin typeface="Candara"/>
              <a:ea typeface="+mn-ea"/>
              <a:cs typeface="+mn-cs"/>
            </a:rPr>
            <a:t>Saugumas ir patyčių prevencija</a:t>
          </a:r>
          <a:endParaRPr lang="en-US" sz="1800" b="0" i="0" dirty="0">
            <a:latin typeface="Candara"/>
            <a:ea typeface="+mn-ea"/>
            <a:cs typeface="+mn-cs"/>
          </a:endParaRPr>
        </a:p>
      </dgm:t>
    </dgm:pt>
    <dgm:pt modelId="{0DD5DE82-B95D-4528-A702-A258F5E2C4C0}" type="sibTrans" cxnId="{9D92BF6C-C70E-4372-9CE8-102B09C068E5}">
      <dgm:prSet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228883B-4DCC-4D74-AFD0-B6D0AFC41D97}" type="parTrans" cxnId="{9D92BF6C-C70E-4372-9CE8-102B09C068E5}">
      <dgm:prSet/>
      <dgm:spPr/>
      <dgm:t>
        <a:bodyPr/>
        <a:lstStyle/>
        <a:p>
          <a:endParaRPr lang="en-US"/>
        </a:p>
      </dgm:t>
    </dgm:pt>
    <dgm:pt modelId="{FE41D54D-1250-4C9D-AE1C-6ADFB89E3A98}">
      <dgm:prSet phldrT="[Text]"/>
      <dgm:spPr/>
      <dgm:t>
        <a:bodyPr/>
        <a:lstStyle/>
        <a:p>
          <a:pPr algn="l" defTabSz="914400">
            <a:buNone/>
          </a:pPr>
          <a:r>
            <a:rPr lang="lt-LT" sz="1800" b="0" i="0" dirty="0" smtClean="0">
              <a:latin typeface="Candara"/>
              <a:ea typeface="+mn-ea"/>
              <a:cs typeface="+mn-cs"/>
            </a:rPr>
            <a:t> Geresnė mokymosi motyvacija</a:t>
          </a:r>
          <a:endParaRPr lang="en-US" sz="1800" b="0" i="0" dirty="0">
            <a:latin typeface="Candara"/>
            <a:ea typeface="+mn-ea"/>
            <a:cs typeface="+mn-cs"/>
          </a:endParaRPr>
        </a:p>
      </dgm:t>
    </dgm:pt>
    <dgm:pt modelId="{58C2F588-1BB4-4D51-A46C-70E04AC3E278}" type="sibTrans" cxnId="{E63875D3-AF8D-481A-AADA-3FF7DCF57D9B}">
      <dgm:prSet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407F257-8AE5-49F2-A8D0-34676DBB7188}" type="parTrans" cxnId="{E63875D3-AF8D-481A-AADA-3FF7DCF57D9B}">
      <dgm:prSet/>
      <dgm:spPr/>
      <dgm:t>
        <a:bodyPr/>
        <a:lstStyle/>
        <a:p>
          <a:endParaRPr lang="en-US"/>
        </a:p>
      </dgm:t>
    </dgm:pt>
    <dgm:pt modelId="{77BA099B-FABA-4EDB-8759-5E2C45E01008}">
      <dgm:prSet phldrT="[Text]" custT="1"/>
      <dgm:spPr/>
      <dgm:t>
        <a:bodyPr/>
        <a:lstStyle/>
        <a:p>
          <a:pPr algn="l" defTabSz="914400">
            <a:buNone/>
          </a:pPr>
          <a:r>
            <a:rPr lang="lt-LT" sz="1200" b="0" i="0" dirty="0" smtClean="0">
              <a:latin typeface="Candara"/>
              <a:ea typeface="+mn-ea"/>
              <a:cs typeface="+mn-cs"/>
            </a:rPr>
            <a:t>Formalaus  ir neformalaus ugdymo  dermė</a:t>
          </a:r>
          <a:endParaRPr lang="en-US" sz="1200" b="0" i="0" dirty="0">
            <a:latin typeface="Candara"/>
            <a:ea typeface="+mn-ea"/>
            <a:cs typeface="+mn-cs"/>
          </a:endParaRPr>
        </a:p>
      </dgm:t>
    </dgm:pt>
    <dgm:pt modelId="{EE4C2868-C8D1-438D-84C2-1764E0A268CC}" type="sibTrans" cxnId="{AC839F40-C05E-41CD-9415-03F68BE022EB}">
      <dgm:prSet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4C46E7D0-91BB-4252-A54B-DE010D9F9F06}" type="parTrans" cxnId="{AC839F40-C05E-41CD-9415-03F68BE022EB}">
      <dgm:prSet/>
      <dgm:spPr/>
      <dgm:t>
        <a:bodyPr/>
        <a:lstStyle/>
        <a:p>
          <a:endParaRPr lang="en-US"/>
        </a:p>
      </dgm:t>
    </dgm:pt>
    <dgm:pt modelId="{28102DFD-5914-47DE-A80F-58C721024B80}" type="pres">
      <dgm:prSet presAssocID="{0FA85C9F-FCD6-4993-9528-4311BF84B06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73C0D5B-2D86-456D-A251-8B716EB11AFA}" type="pres">
      <dgm:prSet presAssocID="{0FA85C9F-FCD6-4993-9528-4311BF84B060}" presName="dot1" presStyleLbl="alignNode1" presStyleIdx="0" presStyleCnt="15"/>
      <dgm:spPr/>
      <dgm:t>
        <a:bodyPr/>
        <a:lstStyle/>
        <a:p>
          <a:endParaRPr lang="en-US"/>
        </a:p>
      </dgm:t>
    </dgm:pt>
    <dgm:pt modelId="{8DC00181-D81A-4F72-A6D3-399EA3C15E73}" type="pres">
      <dgm:prSet presAssocID="{0FA85C9F-FCD6-4993-9528-4311BF84B060}" presName="dot2" presStyleLbl="alignNode1" presStyleIdx="1" presStyleCnt="15"/>
      <dgm:spPr/>
      <dgm:t>
        <a:bodyPr/>
        <a:lstStyle/>
        <a:p>
          <a:endParaRPr lang="en-US"/>
        </a:p>
      </dgm:t>
    </dgm:pt>
    <dgm:pt modelId="{226876B2-78A7-408C-8E45-1C8F63D543CB}" type="pres">
      <dgm:prSet presAssocID="{0FA85C9F-FCD6-4993-9528-4311BF84B060}" presName="dot3" presStyleLbl="alignNode1" presStyleIdx="2" presStyleCnt="15"/>
      <dgm:spPr/>
      <dgm:t>
        <a:bodyPr/>
        <a:lstStyle/>
        <a:p>
          <a:endParaRPr lang="en-US"/>
        </a:p>
      </dgm:t>
    </dgm:pt>
    <dgm:pt modelId="{23B56457-2346-4EA1-A1AC-1DD61A1D74A4}" type="pres">
      <dgm:prSet presAssocID="{0FA85C9F-FCD6-4993-9528-4311BF84B060}" presName="dot4" presStyleLbl="alignNode1" presStyleIdx="3" presStyleCnt="15"/>
      <dgm:spPr/>
      <dgm:t>
        <a:bodyPr/>
        <a:lstStyle/>
        <a:p>
          <a:endParaRPr lang="en-US"/>
        </a:p>
      </dgm:t>
    </dgm:pt>
    <dgm:pt modelId="{1C728761-B222-436F-8742-41E3FE1663C6}" type="pres">
      <dgm:prSet presAssocID="{0FA85C9F-FCD6-4993-9528-4311BF84B060}" presName="dot5" presStyleLbl="alignNode1" presStyleIdx="4" presStyleCnt="15"/>
      <dgm:spPr/>
      <dgm:t>
        <a:bodyPr/>
        <a:lstStyle/>
        <a:p>
          <a:endParaRPr lang="en-US"/>
        </a:p>
      </dgm:t>
    </dgm:pt>
    <dgm:pt modelId="{3D62AC57-7E65-4F55-B2C5-DE2DA495D972}" type="pres">
      <dgm:prSet presAssocID="{0FA85C9F-FCD6-4993-9528-4311BF84B060}" presName="dot6" presStyleLbl="alignNode1" presStyleIdx="5" presStyleCnt="15"/>
      <dgm:spPr/>
      <dgm:t>
        <a:bodyPr/>
        <a:lstStyle/>
        <a:p>
          <a:endParaRPr lang="en-US"/>
        </a:p>
      </dgm:t>
    </dgm:pt>
    <dgm:pt modelId="{55818819-EAC3-4B37-A758-623F7E9412F6}" type="pres">
      <dgm:prSet presAssocID="{0FA85C9F-FCD6-4993-9528-4311BF84B060}" presName="dot7" presStyleLbl="alignNode1" presStyleIdx="6" presStyleCnt="15"/>
      <dgm:spPr/>
      <dgm:t>
        <a:bodyPr/>
        <a:lstStyle/>
        <a:p>
          <a:endParaRPr lang="en-US"/>
        </a:p>
      </dgm:t>
    </dgm:pt>
    <dgm:pt modelId="{39E6420D-4C99-4A8E-B833-9FE8E1353E87}" type="pres">
      <dgm:prSet presAssocID="{0FA85C9F-FCD6-4993-9528-4311BF84B060}" presName="dot8" presStyleLbl="alignNode1" presStyleIdx="7" presStyleCnt="15"/>
      <dgm:spPr/>
      <dgm:t>
        <a:bodyPr/>
        <a:lstStyle/>
        <a:p>
          <a:endParaRPr lang="en-US"/>
        </a:p>
      </dgm:t>
    </dgm:pt>
    <dgm:pt modelId="{B9F44449-A2CF-46FB-A980-E172ECF811A0}" type="pres">
      <dgm:prSet presAssocID="{0FA85C9F-FCD6-4993-9528-4311BF84B060}" presName="dotArrow1" presStyleLbl="alignNode1" presStyleIdx="8" presStyleCnt="15"/>
      <dgm:spPr/>
      <dgm:t>
        <a:bodyPr/>
        <a:lstStyle/>
        <a:p>
          <a:endParaRPr lang="en-US"/>
        </a:p>
      </dgm:t>
    </dgm:pt>
    <dgm:pt modelId="{E648252E-CAA2-455A-A82D-AC6BB7541290}" type="pres">
      <dgm:prSet presAssocID="{0FA85C9F-FCD6-4993-9528-4311BF84B060}" presName="dotArrow2" presStyleLbl="alignNode1" presStyleIdx="9" presStyleCnt="15"/>
      <dgm:spPr/>
      <dgm:t>
        <a:bodyPr/>
        <a:lstStyle/>
        <a:p>
          <a:endParaRPr lang="en-US"/>
        </a:p>
      </dgm:t>
    </dgm:pt>
    <dgm:pt modelId="{714104D8-930A-4A1F-B402-2BE77935EFCA}" type="pres">
      <dgm:prSet presAssocID="{0FA85C9F-FCD6-4993-9528-4311BF84B060}" presName="dotArrow3" presStyleLbl="alignNode1" presStyleIdx="10" presStyleCnt="15"/>
      <dgm:spPr/>
      <dgm:t>
        <a:bodyPr/>
        <a:lstStyle/>
        <a:p>
          <a:endParaRPr lang="en-US"/>
        </a:p>
      </dgm:t>
    </dgm:pt>
    <dgm:pt modelId="{3F3A5ABE-0386-4878-B907-72E8EB073835}" type="pres">
      <dgm:prSet presAssocID="{0FA85C9F-FCD6-4993-9528-4311BF84B060}" presName="dotArrow4" presStyleLbl="alignNode1" presStyleIdx="11" presStyleCnt="15"/>
      <dgm:spPr/>
      <dgm:t>
        <a:bodyPr/>
        <a:lstStyle/>
        <a:p>
          <a:endParaRPr lang="en-US"/>
        </a:p>
      </dgm:t>
    </dgm:pt>
    <dgm:pt modelId="{66B157D2-617F-4600-81C1-54D22E05BD4D}" type="pres">
      <dgm:prSet presAssocID="{0FA85C9F-FCD6-4993-9528-4311BF84B060}" presName="dotArrow5" presStyleLbl="alignNode1" presStyleIdx="12" presStyleCnt="15"/>
      <dgm:spPr/>
      <dgm:t>
        <a:bodyPr/>
        <a:lstStyle/>
        <a:p>
          <a:endParaRPr lang="en-US"/>
        </a:p>
      </dgm:t>
    </dgm:pt>
    <dgm:pt modelId="{416A2F15-73F9-46F3-AD47-B996F5DC5F04}" type="pres">
      <dgm:prSet presAssocID="{0FA85C9F-FCD6-4993-9528-4311BF84B060}" presName="dotArrow6" presStyleLbl="alignNode1" presStyleIdx="13" presStyleCnt="15"/>
      <dgm:spPr/>
      <dgm:t>
        <a:bodyPr/>
        <a:lstStyle/>
        <a:p>
          <a:endParaRPr lang="en-US"/>
        </a:p>
      </dgm:t>
    </dgm:pt>
    <dgm:pt modelId="{DA7AAD41-5E68-49D8-BAB9-31F95DE8BA53}" type="pres">
      <dgm:prSet presAssocID="{0FA85C9F-FCD6-4993-9528-4311BF84B060}" presName="dotArrow7" presStyleLbl="alignNode1" presStyleIdx="14" presStyleCnt="15"/>
      <dgm:spPr/>
      <dgm:t>
        <a:bodyPr/>
        <a:lstStyle/>
        <a:p>
          <a:endParaRPr lang="en-US"/>
        </a:p>
      </dgm:t>
    </dgm:pt>
    <dgm:pt modelId="{AFAE8CB1-BD31-4AB5-813F-04CE280D7BC3}" type="pres">
      <dgm:prSet presAssocID="{AB1508C4-962A-456C-9EFB-7744E7A6850E}" presName="parTx1" presStyleLbl="node1" presStyleIdx="0" presStyleCnt="5" custLinFactNeighborX="28106" custLinFactNeighborY="15729"/>
      <dgm:spPr/>
      <dgm:t>
        <a:bodyPr/>
        <a:lstStyle/>
        <a:p>
          <a:endParaRPr lang="en-US"/>
        </a:p>
      </dgm:t>
    </dgm:pt>
    <dgm:pt modelId="{7A566C52-34DA-42C8-B174-71CC7A781691}" type="pres">
      <dgm:prSet presAssocID="{0DD5DE82-B95D-4528-A702-A258F5E2C4C0}" presName="picture1" presStyleCnt="0"/>
      <dgm:spPr/>
      <dgm:t>
        <a:bodyPr/>
        <a:lstStyle/>
        <a:p>
          <a:endParaRPr lang="en-US"/>
        </a:p>
      </dgm:t>
    </dgm:pt>
    <dgm:pt modelId="{1BDDF1A7-8F9A-491D-B616-D31125DA6177}" type="pres">
      <dgm:prSet presAssocID="{0DD5DE82-B95D-4528-A702-A258F5E2C4C0}" presName="imageRepeatNode" presStyleLbl="fgImgPlace1" presStyleIdx="0" presStyleCnt="5" custLinFactX="101749" custLinFactY="-100000" custLinFactNeighborX="200000" custLinFactNeighborY="-186175"/>
      <dgm:spPr/>
      <dgm:t>
        <a:bodyPr/>
        <a:lstStyle/>
        <a:p>
          <a:endParaRPr lang="en-US"/>
        </a:p>
      </dgm:t>
    </dgm:pt>
    <dgm:pt modelId="{25CE29FA-35B5-4976-AE6F-6E275956B89D}" type="pres">
      <dgm:prSet presAssocID="{C439EFA3-ACE9-4C38-B298-4238E6E66A25}" presName="parTx2" presStyleLbl="node1" presStyleIdx="1" presStyleCnt="5" custLinFactNeighborX="21664" custLinFactNeighborY="-37444"/>
      <dgm:spPr/>
      <dgm:t>
        <a:bodyPr/>
        <a:lstStyle/>
        <a:p>
          <a:endParaRPr lang="en-US"/>
        </a:p>
      </dgm:t>
    </dgm:pt>
    <dgm:pt modelId="{303E2316-F5E0-4CA7-9B70-76FC5CD2449E}" type="pres">
      <dgm:prSet presAssocID="{4ED2BF27-E356-4271-BA0C-541D11CE4E57}" presName="picture2" presStyleCnt="0"/>
      <dgm:spPr/>
      <dgm:t>
        <a:bodyPr/>
        <a:lstStyle/>
        <a:p>
          <a:endParaRPr lang="en-US"/>
        </a:p>
      </dgm:t>
    </dgm:pt>
    <dgm:pt modelId="{E7155B03-8DE3-4B3E-A115-8567A0C88F58}" type="pres">
      <dgm:prSet presAssocID="{4ED2BF27-E356-4271-BA0C-541D11CE4E57}" presName="imageRepeatNode" presStyleLbl="fgImgPlace1" presStyleIdx="1" presStyleCnt="5" custLinFactY="-13921" custLinFactNeighborX="39628" custLinFactNeighborY="-100000"/>
      <dgm:spPr/>
      <dgm:t>
        <a:bodyPr/>
        <a:lstStyle/>
        <a:p>
          <a:endParaRPr lang="en-US"/>
        </a:p>
      </dgm:t>
    </dgm:pt>
    <dgm:pt modelId="{4BD86202-302F-4E2F-AFBB-306A3A126EF3}" type="pres">
      <dgm:prSet presAssocID="{77BA099B-FABA-4EDB-8759-5E2C45E01008}" presName="parTx3" presStyleLbl="node1" presStyleIdx="2" presStyleCnt="5" custLinFactNeighborX="12147" custLinFactNeighborY="-47264"/>
      <dgm:spPr/>
      <dgm:t>
        <a:bodyPr/>
        <a:lstStyle/>
        <a:p>
          <a:endParaRPr lang="en-US"/>
        </a:p>
      </dgm:t>
    </dgm:pt>
    <dgm:pt modelId="{D7317E7B-4A4D-48AC-8D09-7E398136BB1D}" type="pres">
      <dgm:prSet presAssocID="{EE4C2868-C8D1-438D-84C2-1764E0A268CC}" presName="picture3" presStyleCnt="0"/>
      <dgm:spPr/>
      <dgm:t>
        <a:bodyPr/>
        <a:lstStyle/>
        <a:p>
          <a:endParaRPr lang="en-US"/>
        </a:p>
      </dgm:t>
    </dgm:pt>
    <dgm:pt modelId="{49CE950B-4F82-48D2-AF26-10C2170F8BB6}" type="pres">
      <dgm:prSet presAssocID="{EE4C2868-C8D1-438D-84C2-1764E0A268CC}" presName="imageRepeatNode" presStyleLbl="fgImgPlace1" presStyleIdx="2" presStyleCnt="5" custLinFactX="-40634" custLinFactNeighborX="-100000" custLinFactNeighborY="94026"/>
      <dgm:spPr/>
      <dgm:t>
        <a:bodyPr/>
        <a:lstStyle/>
        <a:p>
          <a:endParaRPr lang="en-US"/>
        </a:p>
      </dgm:t>
    </dgm:pt>
    <dgm:pt modelId="{DF1382B8-D134-46BF-9446-A780E4628B73}" type="pres">
      <dgm:prSet presAssocID="{FE41D54D-1250-4C9D-AE1C-6ADFB89E3A98}" presName="parTx4" presStyleLbl="node1" presStyleIdx="3" presStyleCnt="5" custLinFactNeighborX="1584" custLinFactNeighborY="-33479"/>
      <dgm:spPr/>
      <dgm:t>
        <a:bodyPr/>
        <a:lstStyle/>
        <a:p>
          <a:endParaRPr lang="en-US"/>
        </a:p>
      </dgm:t>
    </dgm:pt>
    <dgm:pt modelId="{037FC98E-7686-4B85-A2D0-C76880C404EA}" type="pres">
      <dgm:prSet presAssocID="{58C2F588-1BB4-4D51-A46C-70E04AC3E278}" presName="picture4" presStyleCnt="0"/>
      <dgm:spPr/>
      <dgm:t>
        <a:bodyPr/>
        <a:lstStyle/>
        <a:p>
          <a:endParaRPr lang="en-US"/>
        </a:p>
      </dgm:t>
    </dgm:pt>
    <dgm:pt modelId="{BD330E29-DA28-4F5D-921B-C021D1F357B7}" type="pres">
      <dgm:prSet presAssocID="{58C2F588-1BB4-4D51-A46C-70E04AC3E278}" presName="imageRepeatNode" presStyleLbl="fgImgPlace1" presStyleIdx="3" presStyleCnt="5" custLinFactX="-143881" custLinFactY="100000" custLinFactNeighborX="-200000" custLinFactNeighborY="184823"/>
      <dgm:spPr/>
      <dgm:t>
        <a:bodyPr/>
        <a:lstStyle/>
        <a:p>
          <a:endParaRPr lang="en-US"/>
        </a:p>
      </dgm:t>
    </dgm:pt>
    <dgm:pt modelId="{D0FCD607-9F49-4A15-929A-8BBA12F40DC1}" type="pres">
      <dgm:prSet presAssocID="{2F80060B-2178-4C39-88DE-E22E8C663FD1}" presName="parTx5" presStyleLbl="node1" presStyleIdx="4" presStyleCnt="5"/>
      <dgm:spPr/>
      <dgm:t>
        <a:bodyPr/>
        <a:lstStyle/>
        <a:p>
          <a:endParaRPr lang="en-US"/>
        </a:p>
      </dgm:t>
    </dgm:pt>
    <dgm:pt modelId="{09319809-6BB4-43B1-9493-1B2DDCD76FA9}" type="pres">
      <dgm:prSet presAssocID="{24613E54-F040-4D87-9E02-F9F71F79060E}" presName="picture5" presStyleCnt="0"/>
      <dgm:spPr/>
      <dgm:t>
        <a:bodyPr/>
        <a:lstStyle/>
        <a:p>
          <a:endParaRPr lang="en-US"/>
        </a:p>
      </dgm:t>
    </dgm:pt>
    <dgm:pt modelId="{6BFFBD56-1663-40C9-A9CA-11AB837289A3}" type="pres">
      <dgm:prSet presAssocID="{24613E54-F040-4D87-9E02-F9F71F79060E}" presName="imageRepeatNode" presStyleLbl="fgImgPlace1" presStyleIdx="4" presStyleCnt="5"/>
      <dgm:spPr/>
      <dgm:t>
        <a:bodyPr/>
        <a:lstStyle/>
        <a:p>
          <a:endParaRPr lang="en-US"/>
        </a:p>
      </dgm:t>
    </dgm:pt>
  </dgm:ptLst>
  <dgm:cxnLst>
    <dgm:cxn modelId="{1D8ECA4B-E737-4CD8-ACFC-DE18A28E6C07}" srcId="{0FA85C9F-FCD6-4993-9528-4311BF84B060}" destId="{2F80060B-2178-4C39-88DE-E22E8C663FD1}" srcOrd="4" destOrd="0" parTransId="{8B1FFC24-0A78-4047-BFB1-2046A9542B6F}" sibTransId="{24613E54-F040-4D87-9E02-F9F71F79060E}"/>
    <dgm:cxn modelId="{E63875D3-AF8D-481A-AADA-3FF7DCF57D9B}" srcId="{0FA85C9F-FCD6-4993-9528-4311BF84B060}" destId="{FE41D54D-1250-4C9D-AE1C-6ADFB89E3A98}" srcOrd="3" destOrd="0" parTransId="{E407F257-8AE5-49F2-A8D0-34676DBB7188}" sibTransId="{58C2F588-1BB4-4D51-A46C-70E04AC3E278}"/>
    <dgm:cxn modelId="{1301C7D6-FCEF-4846-8152-1D73F17BE67A}" type="presOf" srcId="{0DD5DE82-B95D-4528-A702-A258F5E2C4C0}" destId="{1BDDF1A7-8F9A-491D-B616-D31125DA6177}" srcOrd="0" destOrd="0" presId="urn:microsoft.com/office/officeart/2008/layout/AscendingPictureAccentProcess"/>
    <dgm:cxn modelId="{7C2FF761-9D01-4276-B5B0-05B2CFFCC3D5}" type="presOf" srcId="{AB1508C4-962A-456C-9EFB-7744E7A6850E}" destId="{AFAE8CB1-BD31-4AB5-813F-04CE280D7BC3}" srcOrd="0" destOrd="0" presId="urn:microsoft.com/office/officeart/2008/layout/AscendingPictureAccentProcess"/>
    <dgm:cxn modelId="{AC839F40-C05E-41CD-9415-03F68BE022EB}" srcId="{0FA85C9F-FCD6-4993-9528-4311BF84B060}" destId="{77BA099B-FABA-4EDB-8759-5E2C45E01008}" srcOrd="2" destOrd="0" parTransId="{4C46E7D0-91BB-4252-A54B-DE010D9F9F06}" sibTransId="{EE4C2868-C8D1-438D-84C2-1764E0A268CC}"/>
    <dgm:cxn modelId="{E06F847A-1C53-4A8A-992C-DBEEC90816A8}" type="presOf" srcId="{FE41D54D-1250-4C9D-AE1C-6ADFB89E3A98}" destId="{DF1382B8-D134-46BF-9446-A780E4628B73}" srcOrd="0" destOrd="0" presId="urn:microsoft.com/office/officeart/2008/layout/AscendingPictureAccentProcess"/>
    <dgm:cxn modelId="{5B5791B9-618E-47A8-B1CB-90CCF5A5953E}" type="presOf" srcId="{EE4C2868-C8D1-438D-84C2-1764E0A268CC}" destId="{49CE950B-4F82-48D2-AF26-10C2170F8BB6}" srcOrd="0" destOrd="0" presId="urn:microsoft.com/office/officeart/2008/layout/AscendingPictureAccentProcess"/>
    <dgm:cxn modelId="{3A8E0CC9-D57C-4649-9199-A74CE8F4A574}" type="presOf" srcId="{C439EFA3-ACE9-4C38-B298-4238E6E66A25}" destId="{25CE29FA-35B5-4976-AE6F-6E275956B89D}" srcOrd="0" destOrd="0" presId="urn:microsoft.com/office/officeart/2008/layout/AscendingPictureAccentProcess"/>
    <dgm:cxn modelId="{B6434206-A07E-47C0-B230-DE5AF9EEF34B}" type="presOf" srcId="{0FA85C9F-FCD6-4993-9528-4311BF84B060}" destId="{28102DFD-5914-47DE-A80F-58C721024B80}" srcOrd="0" destOrd="0" presId="urn:microsoft.com/office/officeart/2008/layout/AscendingPictureAccentProcess"/>
    <dgm:cxn modelId="{49BDB67C-CB21-4DFA-80E2-C8210C044E82}" type="presOf" srcId="{2F80060B-2178-4C39-88DE-E22E8C663FD1}" destId="{D0FCD607-9F49-4A15-929A-8BBA12F40DC1}" srcOrd="0" destOrd="0" presId="urn:microsoft.com/office/officeart/2008/layout/AscendingPictureAccentProcess"/>
    <dgm:cxn modelId="{9D92BF6C-C70E-4372-9CE8-102B09C068E5}" srcId="{0FA85C9F-FCD6-4993-9528-4311BF84B060}" destId="{AB1508C4-962A-456C-9EFB-7744E7A6850E}" srcOrd="0" destOrd="0" parTransId="{2228883B-4DCC-4D74-AFD0-B6D0AFC41D97}" sibTransId="{0DD5DE82-B95D-4528-A702-A258F5E2C4C0}"/>
    <dgm:cxn modelId="{B6B31576-6BBC-47A5-B5F3-4E759973B821}" type="presOf" srcId="{77BA099B-FABA-4EDB-8759-5E2C45E01008}" destId="{4BD86202-302F-4E2F-AFBB-306A3A126EF3}" srcOrd="0" destOrd="0" presId="urn:microsoft.com/office/officeart/2008/layout/AscendingPictureAccentProcess"/>
    <dgm:cxn modelId="{C941F752-7F3F-4CB3-8A6A-C22D208524AB}" type="presOf" srcId="{4ED2BF27-E356-4271-BA0C-541D11CE4E57}" destId="{E7155B03-8DE3-4B3E-A115-8567A0C88F58}" srcOrd="0" destOrd="0" presId="urn:microsoft.com/office/officeart/2008/layout/AscendingPictureAccentProcess"/>
    <dgm:cxn modelId="{7A416DE9-C334-4B41-BB1A-3EAA7991CA13}" type="presOf" srcId="{24613E54-F040-4D87-9E02-F9F71F79060E}" destId="{6BFFBD56-1663-40C9-A9CA-11AB837289A3}" srcOrd="0" destOrd="0" presId="urn:microsoft.com/office/officeart/2008/layout/AscendingPictureAccentProcess"/>
    <dgm:cxn modelId="{76F4F52E-F611-450B-B526-B86A2801652D}" type="presOf" srcId="{58C2F588-1BB4-4D51-A46C-70E04AC3E278}" destId="{BD330E29-DA28-4F5D-921B-C021D1F357B7}" srcOrd="0" destOrd="0" presId="urn:microsoft.com/office/officeart/2008/layout/AscendingPictureAccentProcess"/>
    <dgm:cxn modelId="{E5C3E95D-1AA4-4834-866B-0747BAC89A42}" srcId="{0FA85C9F-FCD6-4993-9528-4311BF84B060}" destId="{C439EFA3-ACE9-4C38-B298-4238E6E66A25}" srcOrd="1" destOrd="0" parTransId="{B2A4E454-63C8-4F5E-9A0E-B5946C12C4D5}" sibTransId="{4ED2BF27-E356-4271-BA0C-541D11CE4E57}"/>
    <dgm:cxn modelId="{D7FA986C-C593-45AF-A814-3727FD5BF863}" type="presParOf" srcId="{28102DFD-5914-47DE-A80F-58C721024B80}" destId="{173C0D5B-2D86-456D-A251-8B716EB11AFA}" srcOrd="0" destOrd="0" presId="urn:microsoft.com/office/officeart/2008/layout/AscendingPictureAccentProcess"/>
    <dgm:cxn modelId="{C30CCB99-EF77-45B4-9194-B5273A99809D}" type="presParOf" srcId="{28102DFD-5914-47DE-A80F-58C721024B80}" destId="{8DC00181-D81A-4F72-A6D3-399EA3C15E73}" srcOrd="1" destOrd="0" presId="urn:microsoft.com/office/officeart/2008/layout/AscendingPictureAccentProcess"/>
    <dgm:cxn modelId="{73CEC24E-F315-4D16-8CF2-E2D5E5915613}" type="presParOf" srcId="{28102DFD-5914-47DE-A80F-58C721024B80}" destId="{226876B2-78A7-408C-8E45-1C8F63D543CB}" srcOrd="2" destOrd="0" presId="urn:microsoft.com/office/officeart/2008/layout/AscendingPictureAccentProcess"/>
    <dgm:cxn modelId="{4E729A14-EE08-43CA-A780-9E9B4F260115}" type="presParOf" srcId="{28102DFD-5914-47DE-A80F-58C721024B80}" destId="{23B56457-2346-4EA1-A1AC-1DD61A1D74A4}" srcOrd="3" destOrd="0" presId="urn:microsoft.com/office/officeart/2008/layout/AscendingPictureAccentProcess"/>
    <dgm:cxn modelId="{2FE74EE6-CEA4-4457-8F48-42F001637188}" type="presParOf" srcId="{28102DFD-5914-47DE-A80F-58C721024B80}" destId="{1C728761-B222-436F-8742-41E3FE1663C6}" srcOrd="4" destOrd="0" presId="urn:microsoft.com/office/officeart/2008/layout/AscendingPictureAccentProcess"/>
    <dgm:cxn modelId="{D9F5AB6A-C45A-4E6B-AC44-C220841F2C9B}" type="presParOf" srcId="{28102DFD-5914-47DE-A80F-58C721024B80}" destId="{3D62AC57-7E65-4F55-B2C5-DE2DA495D972}" srcOrd="5" destOrd="0" presId="urn:microsoft.com/office/officeart/2008/layout/AscendingPictureAccentProcess"/>
    <dgm:cxn modelId="{DED0417E-996E-4489-8607-9F0A39D7804D}" type="presParOf" srcId="{28102DFD-5914-47DE-A80F-58C721024B80}" destId="{55818819-EAC3-4B37-A758-623F7E9412F6}" srcOrd="6" destOrd="0" presId="urn:microsoft.com/office/officeart/2008/layout/AscendingPictureAccentProcess"/>
    <dgm:cxn modelId="{E51064D2-961D-4723-BD33-CCE1D10567FD}" type="presParOf" srcId="{28102DFD-5914-47DE-A80F-58C721024B80}" destId="{39E6420D-4C99-4A8E-B833-9FE8E1353E87}" srcOrd="7" destOrd="0" presId="urn:microsoft.com/office/officeart/2008/layout/AscendingPictureAccentProcess"/>
    <dgm:cxn modelId="{B3175A18-F12B-4CA9-A0A7-A3E8BEBA5DB7}" type="presParOf" srcId="{28102DFD-5914-47DE-A80F-58C721024B80}" destId="{B9F44449-A2CF-46FB-A980-E172ECF811A0}" srcOrd="8" destOrd="0" presId="urn:microsoft.com/office/officeart/2008/layout/AscendingPictureAccentProcess"/>
    <dgm:cxn modelId="{B58E116D-1CC7-4514-B52C-326F5A1E603E}" type="presParOf" srcId="{28102DFD-5914-47DE-A80F-58C721024B80}" destId="{E648252E-CAA2-455A-A82D-AC6BB7541290}" srcOrd="9" destOrd="0" presId="urn:microsoft.com/office/officeart/2008/layout/AscendingPictureAccentProcess"/>
    <dgm:cxn modelId="{B11260E7-414C-4D0A-B233-55AC927C9FF3}" type="presParOf" srcId="{28102DFD-5914-47DE-A80F-58C721024B80}" destId="{714104D8-930A-4A1F-B402-2BE77935EFCA}" srcOrd="10" destOrd="0" presId="urn:microsoft.com/office/officeart/2008/layout/AscendingPictureAccentProcess"/>
    <dgm:cxn modelId="{13DF91C8-8626-456E-B97C-AEFA1072DBAE}" type="presParOf" srcId="{28102DFD-5914-47DE-A80F-58C721024B80}" destId="{3F3A5ABE-0386-4878-B907-72E8EB073835}" srcOrd="11" destOrd="0" presId="urn:microsoft.com/office/officeart/2008/layout/AscendingPictureAccentProcess"/>
    <dgm:cxn modelId="{E8C1AA17-E3DD-47E3-9302-93EB5DD55997}" type="presParOf" srcId="{28102DFD-5914-47DE-A80F-58C721024B80}" destId="{66B157D2-617F-4600-81C1-54D22E05BD4D}" srcOrd="12" destOrd="0" presId="urn:microsoft.com/office/officeart/2008/layout/AscendingPictureAccentProcess"/>
    <dgm:cxn modelId="{F5128F9A-0464-4C49-A296-EC5711E71BA0}" type="presParOf" srcId="{28102DFD-5914-47DE-A80F-58C721024B80}" destId="{416A2F15-73F9-46F3-AD47-B996F5DC5F04}" srcOrd="13" destOrd="0" presId="urn:microsoft.com/office/officeart/2008/layout/AscendingPictureAccentProcess"/>
    <dgm:cxn modelId="{FFB31723-83C0-4406-9DB2-540233E41162}" type="presParOf" srcId="{28102DFD-5914-47DE-A80F-58C721024B80}" destId="{DA7AAD41-5E68-49D8-BAB9-31F95DE8BA53}" srcOrd="14" destOrd="0" presId="urn:microsoft.com/office/officeart/2008/layout/AscendingPictureAccentProcess"/>
    <dgm:cxn modelId="{D57329B7-9B9F-4A21-B730-4F34934DEEC3}" type="presParOf" srcId="{28102DFD-5914-47DE-A80F-58C721024B80}" destId="{AFAE8CB1-BD31-4AB5-813F-04CE280D7BC3}" srcOrd="15" destOrd="0" presId="urn:microsoft.com/office/officeart/2008/layout/AscendingPictureAccentProcess"/>
    <dgm:cxn modelId="{3F2B3257-BFBB-4E0E-837F-5FE0B5DFD114}" type="presParOf" srcId="{28102DFD-5914-47DE-A80F-58C721024B80}" destId="{7A566C52-34DA-42C8-B174-71CC7A781691}" srcOrd="16" destOrd="0" presId="urn:microsoft.com/office/officeart/2008/layout/AscendingPictureAccentProcess"/>
    <dgm:cxn modelId="{B16E1F13-D49F-418B-BA9C-C2226DFEFD9C}" type="presParOf" srcId="{7A566C52-34DA-42C8-B174-71CC7A781691}" destId="{1BDDF1A7-8F9A-491D-B616-D31125DA6177}" srcOrd="0" destOrd="0" presId="urn:microsoft.com/office/officeart/2008/layout/AscendingPictureAccentProcess"/>
    <dgm:cxn modelId="{9A6D8294-250A-4D64-877D-FF218F74EC44}" type="presParOf" srcId="{28102DFD-5914-47DE-A80F-58C721024B80}" destId="{25CE29FA-35B5-4976-AE6F-6E275956B89D}" srcOrd="17" destOrd="0" presId="urn:microsoft.com/office/officeart/2008/layout/AscendingPictureAccentProcess"/>
    <dgm:cxn modelId="{C948020D-E7B1-4A7F-A4E8-9C500A9F0510}" type="presParOf" srcId="{28102DFD-5914-47DE-A80F-58C721024B80}" destId="{303E2316-F5E0-4CA7-9B70-76FC5CD2449E}" srcOrd="18" destOrd="0" presId="urn:microsoft.com/office/officeart/2008/layout/AscendingPictureAccentProcess"/>
    <dgm:cxn modelId="{25EF9595-0692-4E39-A15D-7052456C40F9}" type="presParOf" srcId="{303E2316-F5E0-4CA7-9B70-76FC5CD2449E}" destId="{E7155B03-8DE3-4B3E-A115-8567A0C88F58}" srcOrd="0" destOrd="0" presId="urn:microsoft.com/office/officeart/2008/layout/AscendingPictureAccentProcess"/>
    <dgm:cxn modelId="{4D6980C8-43FA-43EF-B343-03F13102499A}" type="presParOf" srcId="{28102DFD-5914-47DE-A80F-58C721024B80}" destId="{4BD86202-302F-4E2F-AFBB-306A3A126EF3}" srcOrd="19" destOrd="0" presId="urn:microsoft.com/office/officeart/2008/layout/AscendingPictureAccentProcess"/>
    <dgm:cxn modelId="{48DB6A97-AE1B-420B-9348-69054C72D213}" type="presParOf" srcId="{28102DFD-5914-47DE-A80F-58C721024B80}" destId="{D7317E7B-4A4D-48AC-8D09-7E398136BB1D}" srcOrd="20" destOrd="0" presId="urn:microsoft.com/office/officeart/2008/layout/AscendingPictureAccentProcess"/>
    <dgm:cxn modelId="{F15F748E-A054-4643-B7E1-BA671EAD432C}" type="presParOf" srcId="{D7317E7B-4A4D-48AC-8D09-7E398136BB1D}" destId="{49CE950B-4F82-48D2-AF26-10C2170F8BB6}" srcOrd="0" destOrd="0" presId="urn:microsoft.com/office/officeart/2008/layout/AscendingPictureAccentProcess"/>
    <dgm:cxn modelId="{871A0A3D-79DF-49FF-B9BA-5C29780E33D0}" type="presParOf" srcId="{28102DFD-5914-47DE-A80F-58C721024B80}" destId="{DF1382B8-D134-46BF-9446-A780E4628B73}" srcOrd="21" destOrd="0" presId="urn:microsoft.com/office/officeart/2008/layout/AscendingPictureAccentProcess"/>
    <dgm:cxn modelId="{BE9E27D2-F856-4580-B53A-859A26280C80}" type="presParOf" srcId="{28102DFD-5914-47DE-A80F-58C721024B80}" destId="{037FC98E-7686-4B85-A2D0-C76880C404EA}" srcOrd="22" destOrd="0" presId="urn:microsoft.com/office/officeart/2008/layout/AscendingPictureAccentProcess"/>
    <dgm:cxn modelId="{C6AE75AE-3D8C-40CC-9B82-38E8E2A192F5}" type="presParOf" srcId="{037FC98E-7686-4B85-A2D0-C76880C404EA}" destId="{BD330E29-DA28-4F5D-921B-C021D1F357B7}" srcOrd="0" destOrd="0" presId="urn:microsoft.com/office/officeart/2008/layout/AscendingPictureAccentProcess"/>
    <dgm:cxn modelId="{495A456A-F099-4F16-BADB-FEAD77F7B93D}" type="presParOf" srcId="{28102DFD-5914-47DE-A80F-58C721024B80}" destId="{D0FCD607-9F49-4A15-929A-8BBA12F40DC1}" srcOrd="23" destOrd="0" presId="urn:microsoft.com/office/officeart/2008/layout/AscendingPictureAccentProcess"/>
    <dgm:cxn modelId="{05108B78-0436-4DE8-8A1D-BA31F8C941D1}" type="presParOf" srcId="{28102DFD-5914-47DE-A80F-58C721024B80}" destId="{09319809-6BB4-43B1-9493-1B2DDCD76FA9}" srcOrd="24" destOrd="0" presId="urn:microsoft.com/office/officeart/2008/layout/AscendingPictureAccentProcess"/>
    <dgm:cxn modelId="{CAFB9541-0CFF-4590-AB31-A7D44DE2DB4A}" type="presParOf" srcId="{09319809-6BB4-43B1-9493-1B2DDCD76FA9}" destId="{6BFFBD56-1663-40C9-A9CA-11AB837289A3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C0D5B-2D86-456D-A251-8B716EB11AFA}">
      <dsp:nvSpPr>
        <dsp:cNvPr id="0" name=""/>
        <dsp:cNvSpPr/>
      </dsp:nvSpPr>
      <dsp:spPr>
        <a:xfrm>
          <a:off x="1988260" y="4599155"/>
          <a:ext cx="87503" cy="8750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C00181-D81A-4F72-A6D3-399EA3C15E73}">
      <dsp:nvSpPr>
        <dsp:cNvPr id="0" name=""/>
        <dsp:cNvSpPr/>
      </dsp:nvSpPr>
      <dsp:spPr>
        <a:xfrm>
          <a:off x="1794283" y="4677990"/>
          <a:ext cx="87503" cy="8750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6876B2-78A7-408C-8E45-1C8F63D543CB}">
      <dsp:nvSpPr>
        <dsp:cNvPr id="0" name=""/>
        <dsp:cNvSpPr/>
      </dsp:nvSpPr>
      <dsp:spPr>
        <a:xfrm>
          <a:off x="1596023" y="4743159"/>
          <a:ext cx="87503" cy="8750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B56457-2346-4EA1-A1AC-1DD61A1D74A4}">
      <dsp:nvSpPr>
        <dsp:cNvPr id="0" name=""/>
        <dsp:cNvSpPr/>
      </dsp:nvSpPr>
      <dsp:spPr>
        <a:xfrm>
          <a:off x="1394704" y="4793614"/>
          <a:ext cx="87503" cy="8750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728761-B222-436F-8742-41E3FE1663C6}">
      <dsp:nvSpPr>
        <dsp:cNvPr id="0" name=""/>
        <dsp:cNvSpPr/>
      </dsp:nvSpPr>
      <dsp:spPr>
        <a:xfrm>
          <a:off x="3046870" y="3836037"/>
          <a:ext cx="87503" cy="8750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62AC57-7E65-4F55-B2C5-DE2DA495D972}">
      <dsp:nvSpPr>
        <dsp:cNvPr id="0" name=""/>
        <dsp:cNvSpPr/>
      </dsp:nvSpPr>
      <dsp:spPr>
        <a:xfrm>
          <a:off x="2893280" y="3991604"/>
          <a:ext cx="87503" cy="8750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818819-EAC3-4B37-A758-623F7E9412F6}">
      <dsp:nvSpPr>
        <dsp:cNvPr id="0" name=""/>
        <dsp:cNvSpPr/>
      </dsp:nvSpPr>
      <dsp:spPr>
        <a:xfrm>
          <a:off x="3682649" y="2890022"/>
          <a:ext cx="87503" cy="8750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E6420D-4C99-4A8E-B833-9FE8E1353E87}">
      <dsp:nvSpPr>
        <dsp:cNvPr id="0" name=""/>
        <dsp:cNvSpPr/>
      </dsp:nvSpPr>
      <dsp:spPr>
        <a:xfrm>
          <a:off x="4024096" y="1737462"/>
          <a:ext cx="87503" cy="8750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F44449-A2CF-46FB-A980-E172ECF811A0}">
      <dsp:nvSpPr>
        <dsp:cNvPr id="0" name=""/>
        <dsp:cNvSpPr/>
      </dsp:nvSpPr>
      <dsp:spPr>
        <a:xfrm>
          <a:off x="3853373" y="374150"/>
          <a:ext cx="87503" cy="8750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48252E-CAA2-455A-A82D-AC6BB7541290}">
      <dsp:nvSpPr>
        <dsp:cNvPr id="0" name=""/>
        <dsp:cNvSpPr/>
      </dsp:nvSpPr>
      <dsp:spPr>
        <a:xfrm>
          <a:off x="3980651" y="275869"/>
          <a:ext cx="87503" cy="8750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4104D8-930A-4A1F-B402-2BE77935EFCA}">
      <dsp:nvSpPr>
        <dsp:cNvPr id="0" name=""/>
        <dsp:cNvSpPr/>
      </dsp:nvSpPr>
      <dsp:spPr>
        <a:xfrm>
          <a:off x="4107929" y="177064"/>
          <a:ext cx="87503" cy="8750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3A5ABE-0386-4878-B907-72E8EB073835}">
      <dsp:nvSpPr>
        <dsp:cNvPr id="0" name=""/>
        <dsp:cNvSpPr/>
      </dsp:nvSpPr>
      <dsp:spPr>
        <a:xfrm>
          <a:off x="4235819" y="275869"/>
          <a:ext cx="87503" cy="8750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B157D2-617F-4600-81C1-54D22E05BD4D}">
      <dsp:nvSpPr>
        <dsp:cNvPr id="0" name=""/>
        <dsp:cNvSpPr/>
      </dsp:nvSpPr>
      <dsp:spPr>
        <a:xfrm>
          <a:off x="4363097" y="374150"/>
          <a:ext cx="87503" cy="8750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6A2F15-73F9-46F3-AD47-B996F5DC5F04}">
      <dsp:nvSpPr>
        <dsp:cNvPr id="0" name=""/>
        <dsp:cNvSpPr/>
      </dsp:nvSpPr>
      <dsp:spPr>
        <a:xfrm>
          <a:off x="4107929" y="385187"/>
          <a:ext cx="87503" cy="8750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7AAD41-5E68-49D8-BAB9-31F95DE8BA53}">
      <dsp:nvSpPr>
        <dsp:cNvPr id="0" name=""/>
        <dsp:cNvSpPr/>
      </dsp:nvSpPr>
      <dsp:spPr>
        <a:xfrm>
          <a:off x="4107929" y="593310"/>
          <a:ext cx="87503" cy="8750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AE8CB1-BD31-4AB5-813F-04CE280D7BC3}">
      <dsp:nvSpPr>
        <dsp:cNvPr id="0" name=""/>
        <dsp:cNvSpPr/>
      </dsp:nvSpPr>
      <dsp:spPr>
        <a:xfrm>
          <a:off x="1438422" y="5040923"/>
          <a:ext cx="1885305" cy="50559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056" tIns="45720" rIns="45720" bIns="45720" numCol="1" spcCol="1270" anchor="ctr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200" b="0" i="0" kern="1200" dirty="0" smtClean="0">
              <a:latin typeface="Candara"/>
              <a:ea typeface="+mn-ea"/>
              <a:cs typeface="+mn-cs"/>
            </a:rPr>
            <a:t>Saugumas ir patyčių prevencija</a:t>
          </a:r>
          <a:endParaRPr lang="en-US" sz="1200" b="0" i="0" kern="1200" dirty="0">
            <a:latin typeface="Candara"/>
            <a:ea typeface="+mn-ea"/>
            <a:cs typeface="+mn-cs"/>
          </a:endParaRPr>
        </a:p>
      </dsp:txBody>
      <dsp:txXfrm>
        <a:off x="1463103" y="5065604"/>
        <a:ext cx="1835943" cy="456230"/>
      </dsp:txXfrm>
    </dsp:sp>
    <dsp:sp modelId="{1BDDF1A7-8F9A-491D-B616-D31125DA6177}">
      <dsp:nvSpPr>
        <dsp:cNvPr id="0" name=""/>
        <dsp:cNvSpPr/>
      </dsp:nvSpPr>
      <dsp:spPr>
        <a:xfrm>
          <a:off x="3024225" y="1964850"/>
          <a:ext cx="874424" cy="874012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CE29FA-35B5-4976-AE6F-6E275956B89D}">
      <dsp:nvSpPr>
        <dsp:cNvPr id="0" name=""/>
        <dsp:cNvSpPr/>
      </dsp:nvSpPr>
      <dsp:spPr>
        <a:xfrm>
          <a:off x="2973421" y="4174519"/>
          <a:ext cx="1885305" cy="50559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056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200" b="0" i="0" kern="1200" dirty="0" smtClean="0">
              <a:latin typeface="Candara"/>
              <a:ea typeface="+mn-ea"/>
              <a:cs typeface="+mn-cs"/>
            </a:rPr>
            <a:t>Bendradarbiavimas ir partnerystė</a:t>
          </a:r>
          <a:endParaRPr lang="en-US" sz="1200" b="0" i="0" kern="1200" dirty="0">
            <a:latin typeface="Candara"/>
            <a:ea typeface="+mn-ea"/>
            <a:cs typeface="+mn-cs"/>
          </a:endParaRPr>
        </a:p>
      </dsp:txBody>
      <dsp:txXfrm>
        <a:off x="2998102" y="4199200"/>
        <a:ext cx="1835943" cy="456230"/>
      </dsp:txXfrm>
    </dsp:sp>
    <dsp:sp modelId="{E7155B03-8DE3-4B3E-A115-8567A0C88F58}">
      <dsp:nvSpPr>
        <dsp:cNvPr id="0" name=""/>
        <dsp:cNvSpPr/>
      </dsp:nvSpPr>
      <dsp:spPr>
        <a:xfrm>
          <a:off x="2388625" y="2872806"/>
          <a:ext cx="874424" cy="874012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BD86202-302F-4E2F-AFBB-306A3A126EF3}">
      <dsp:nvSpPr>
        <dsp:cNvPr id="0" name=""/>
        <dsp:cNvSpPr/>
      </dsp:nvSpPr>
      <dsp:spPr>
        <a:xfrm>
          <a:off x="3692286" y="3261369"/>
          <a:ext cx="1885305" cy="50559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056" tIns="45720" rIns="45720" bIns="45720" numCol="1" spcCol="1270" anchor="ctr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200" b="0" i="0" kern="1200" dirty="0" smtClean="0">
              <a:latin typeface="Candara"/>
              <a:ea typeface="+mn-ea"/>
              <a:cs typeface="+mn-cs"/>
            </a:rPr>
            <a:t>Formalaus  ir neformalaus ugdymo  dermė</a:t>
          </a:r>
          <a:endParaRPr lang="en-US" sz="1200" b="0" i="0" kern="1200" dirty="0">
            <a:latin typeface="Candara"/>
            <a:ea typeface="+mn-ea"/>
            <a:cs typeface="+mn-cs"/>
          </a:endParaRPr>
        </a:p>
      </dsp:txBody>
      <dsp:txXfrm>
        <a:off x="3716967" y="3286050"/>
        <a:ext cx="1835943" cy="456230"/>
      </dsp:txXfrm>
    </dsp:sp>
    <dsp:sp modelId="{49CE950B-4F82-48D2-AF26-10C2170F8BB6}">
      <dsp:nvSpPr>
        <dsp:cNvPr id="0" name=""/>
        <dsp:cNvSpPr/>
      </dsp:nvSpPr>
      <dsp:spPr>
        <a:xfrm>
          <a:off x="1710659" y="3826787"/>
          <a:ext cx="874424" cy="874012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F1382B8-D134-46BF-9446-A780E4628B73}">
      <dsp:nvSpPr>
        <dsp:cNvPr id="0" name=""/>
        <dsp:cNvSpPr/>
      </dsp:nvSpPr>
      <dsp:spPr>
        <a:xfrm>
          <a:off x="3961773" y="2221074"/>
          <a:ext cx="1840787" cy="50559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056" tIns="45720" rIns="45720" bIns="45720" numCol="1" spcCol="1270" anchor="ctr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200" b="0" i="0" kern="1200" dirty="0" smtClean="0">
              <a:latin typeface="Candara"/>
              <a:ea typeface="+mn-ea"/>
              <a:cs typeface="+mn-cs"/>
            </a:rPr>
            <a:t> Geresnė mokymosi motyvacija</a:t>
          </a:r>
          <a:endParaRPr lang="en-US" sz="1200" b="0" i="0" kern="1200" dirty="0">
            <a:latin typeface="Candara"/>
            <a:ea typeface="+mn-ea"/>
            <a:cs typeface="+mn-cs"/>
          </a:endParaRPr>
        </a:p>
      </dsp:txBody>
      <dsp:txXfrm>
        <a:off x="3986454" y="2245755"/>
        <a:ext cx="1791425" cy="456230"/>
      </dsp:txXfrm>
    </dsp:sp>
    <dsp:sp modelId="{BD330E29-DA28-4F5D-921B-C021D1F357B7}">
      <dsp:nvSpPr>
        <dsp:cNvPr id="0" name=""/>
        <dsp:cNvSpPr/>
      </dsp:nvSpPr>
      <dsp:spPr>
        <a:xfrm>
          <a:off x="402755" y="4384386"/>
          <a:ext cx="874424" cy="874012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FCD607-9F49-4A15-929A-8BBA12F40DC1}">
      <dsp:nvSpPr>
        <dsp:cNvPr id="0" name=""/>
        <dsp:cNvSpPr/>
      </dsp:nvSpPr>
      <dsp:spPr>
        <a:xfrm>
          <a:off x="4193902" y="1260380"/>
          <a:ext cx="1579500" cy="50559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056" tIns="45720" rIns="45720" bIns="45720" numCol="1" spcCol="1270" anchor="ctr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200" b="0" i="0" kern="1200" dirty="0" smtClean="0">
              <a:latin typeface="Candara"/>
              <a:ea typeface="+mn-ea"/>
              <a:cs typeface="+mn-cs"/>
            </a:rPr>
            <a:t>Aukštesni  mokymosi pasiekimai</a:t>
          </a:r>
          <a:endParaRPr lang="en-US" sz="1200" b="0" i="0" kern="1200" dirty="0">
            <a:latin typeface="Candara"/>
            <a:ea typeface="+mn-ea"/>
            <a:cs typeface="+mn-cs"/>
          </a:endParaRPr>
        </a:p>
      </dsp:txBody>
      <dsp:txXfrm>
        <a:off x="4218583" y="1285061"/>
        <a:ext cx="1530138" cy="456230"/>
      </dsp:txXfrm>
    </dsp:sp>
    <dsp:sp modelId="{6BFFBD56-1663-40C9-A9CA-11AB837289A3}">
      <dsp:nvSpPr>
        <dsp:cNvPr id="0" name=""/>
        <dsp:cNvSpPr/>
      </dsp:nvSpPr>
      <dsp:spPr>
        <a:xfrm>
          <a:off x="3671022" y="765036"/>
          <a:ext cx="874424" cy="874012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ACF7C-7294-4E84-A925-7276A86EB2C9}" type="datetimeFigureOut">
              <a:rPr lang="lt-LT"/>
              <a:t>2021-02-04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44CD9-4CE2-4E83-8137-D0C5AC1970F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213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ECB3C-A007-49FF-BDDA-56443C398E16}" type="datetimeFigureOut">
              <a:rPr lang="lt-LT"/>
              <a:t>2021-02-04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3235D-6603-4F32-8645-42F908939C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794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 smtClean="0"/>
              <a:t>Spustelėkite norėdami redaguoti šablono paantraštės stilių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lt-LT"/>
              <a:t>2021-02-04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lt-LT"/>
              <a:t>2021-02-04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lt-LT"/>
              <a:t>2021-02-04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lt-LT"/>
              <a:t>2021-02-04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lt-LT"/>
              <a:t>2021-02-04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lt-LT"/>
              <a:t>2021-02-04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lt-LT"/>
              <a:t>2021-02-04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lt-LT"/>
              <a:t>2021-02-04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lt-LT"/>
              <a:t>2021-02-04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lt-LT"/>
              <a:t>2021-02-04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lt-LT"/>
              <a:t>2021-02-04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lt-LT" smtClean="0"/>
              <a:t>2021-02-04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7259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lt-LT" smtClean="0"/>
              <a:t>2021-02-04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19242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lt-LT" smtClean="0"/>
              <a:t>2021-02-04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8673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lt-LT" smtClean="0"/>
              <a:t>2021-02-04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48859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lt-LT" smtClean="0"/>
              <a:t>2021-02-04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6495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lt-LT" smtClean="0"/>
              <a:t>2021-02-04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8755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lt-LT" smtClean="0"/>
              <a:t>2021-02-04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16982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lt-LT" smtClean="0"/>
              <a:t>2021-02-04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6121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lt-LT" smtClean="0"/>
              <a:t>2021-02-04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71315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lt-LT" smtClean="0"/>
              <a:t>2021-02-04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8805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lt-LT" smtClean="0"/>
              <a:t>2021-02-04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4574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lt-LT"/>
              <a:t>2021-02-04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1">
              <a:rPr lang="lt-LT" smtClean="0"/>
              <a:t>2021-02-04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3730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2028498"/>
            <a:ext cx="6085490" cy="3163612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lt-LT" sz="20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>„ŠIANDIEN SVARBU ATSAKYTI NE Į KLAUSIMĄ</a:t>
            </a:r>
            <a:br>
              <a:rPr lang="lt-LT" sz="20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  „</a:t>
            </a:r>
            <a:r>
              <a:rPr lang="lt-LT" sz="20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>KIEK MES ESAME PROTINGI?“, BET Į KLAUSIMĄ</a:t>
            </a:r>
            <a:br>
              <a:rPr lang="lt-LT" sz="20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            „</a:t>
            </a:r>
            <a:r>
              <a:rPr lang="lt-LT" sz="20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>KUO MES ESAME PROTINGI?“					</a:t>
            </a:r>
            <a:r>
              <a:rPr lang="lt-LT" sz="20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0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		H. GARDNERIS</a:t>
            </a:r>
            <a:r>
              <a:rPr lang="lt-LT" sz="2000" b="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 </a:t>
            </a:r>
            <a:br>
              <a:rPr lang="lt-LT" sz="2000" b="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0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K</a:t>
            </a:r>
            <a:r>
              <a:rPr lang="lt-LT" sz="2700" b="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auno „Nemuno“ mokykla</a:t>
            </a:r>
            <a:br>
              <a:rPr lang="lt-LT" sz="2700" b="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700" b="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 Visos dienos mokyklos (I modelio) projekto įgyvendinimo pristatymas</a:t>
            </a:r>
            <a:br>
              <a:rPr lang="lt-LT" sz="2700" b="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7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700" i="1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700" i="1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000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0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000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0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000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20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20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18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V. </a:t>
            </a:r>
            <a:r>
              <a:rPr lang="lt-LT" sz="1800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>Žiūraitienė</a:t>
            </a:r>
            <a:br>
              <a:rPr lang="lt-LT" sz="1800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18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N. </a:t>
            </a:r>
            <a:r>
              <a:rPr lang="lt-LT" sz="1800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>Mažeikienė</a:t>
            </a:r>
            <a:br>
              <a:rPr lang="lt-LT" sz="1800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r>
              <a:rPr lang="lt-LT" sz="1800" noProof="1" smtClean="0">
                <a:solidFill>
                  <a:schemeClr val="tx1">
                    <a:lumMod val="95000"/>
                  </a:schemeClr>
                </a:solidFill>
                <a:latin typeface="Candara"/>
              </a:rPr>
              <a:t> </a:t>
            </a:r>
            <a:r>
              <a:rPr lang="lt-LT" sz="1800" noProof="1">
                <a:solidFill>
                  <a:schemeClr val="tx1">
                    <a:lumMod val="95000"/>
                  </a:schemeClr>
                </a:solidFill>
                <a:latin typeface="Candara"/>
              </a:rPr>
              <a:t/>
            </a:r>
            <a:br>
              <a:rPr lang="lt-LT" sz="1800" noProof="1">
                <a:solidFill>
                  <a:schemeClr val="tx1">
                    <a:lumMod val="95000"/>
                  </a:schemeClr>
                </a:solidFill>
                <a:latin typeface="Candara"/>
              </a:rPr>
            </a:br>
            <a:endParaRPr lang="lt-LT" sz="1800" b="0" i="0" noProof="1">
              <a:solidFill>
                <a:schemeClr val="tx1">
                  <a:lumMod val="95000"/>
                </a:schemeClr>
              </a:solidFill>
              <a:latin typeface="Candara"/>
            </a:endParaRPr>
          </a:p>
        </p:txBody>
      </p:sp>
      <p:graphicFrame>
        <p:nvGraphicFramePr>
          <p:cNvPr id="7" name="Content Placeholder 4" descr="Didėjimo tvarka pateiktų paveikslėlių akcentavimo procesas" title="SmartArt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5498054"/>
              </p:ext>
            </p:extLst>
          </p:nvPr>
        </p:nvGraphicFramePr>
        <p:xfrm>
          <a:off x="5339255" y="998483"/>
          <a:ext cx="6159062" cy="5644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338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i="1" dirty="0" smtClean="0"/>
              <a:t>Lūkesčiai, kuriuos „Nemuno“  mokyklos tėvai </a:t>
            </a:r>
            <a:r>
              <a:rPr lang="lt-LT" sz="3200" i="1" dirty="0"/>
              <a:t>sieja su visos dienos </a:t>
            </a:r>
            <a:r>
              <a:rPr lang="lt-LT" sz="3200" i="1" dirty="0" smtClean="0"/>
              <a:t>mokykla:</a:t>
            </a:r>
            <a:endParaRPr lang="lt-LT" sz="3200" i="1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Vieta, </a:t>
            </a:r>
            <a:r>
              <a:rPr lang="lt-LT" dirty="0"/>
              <a:t>kurioje būtų sudarytos sąlygos atlikti namų </a:t>
            </a:r>
            <a:r>
              <a:rPr lang="lt-LT" dirty="0" smtClean="0"/>
              <a:t>darbus;</a:t>
            </a:r>
          </a:p>
          <a:p>
            <a:r>
              <a:rPr lang="lt-LT" dirty="0"/>
              <a:t>N</a:t>
            </a:r>
            <a:r>
              <a:rPr lang="lt-LT" dirty="0" smtClean="0"/>
              <a:t>eformaliojo </a:t>
            </a:r>
            <a:r>
              <a:rPr lang="lt-LT" dirty="0"/>
              <a:t>švietimo </a:t>
            </a:r>
            <a:r>
              <a:rPr lang="lt-LT" dirty="0" smtClean="0"/>
              <a:t> ir socialinių paslaugų tiekimas;</a:t>
            </a:r>
            <a:endParaRPr lang="lt-LT" dirty="0"/>
          </a:p>
          <a:p>
            <a:r>
              <a:rPr lang="lt-LT" dirty="0" smtClean="0"/>
              <a:t>Individualios dalykinės konsultacijos  gabiems ir mokymosi spragas turintiems vaikams;</a:t>
            </a:r>
          </a:p>
          <a:p>
            <a:r>
              <a:rPr lang="lt-LT" dirty="0"/>
              <a:t> </a:t>
            </a:r>
            <a:r>
              <a:rPr lang="lt-LT" dirty="0" smtClean="0"/>
              <a:t>Poilsis ir sveika mityba.</a:t>
            </a:r>
          </a:p>
        </p:txBody>
      </p:sp>
    </p:spTree>
    <p:extLst>
      <p:ext uri="{BB962C8B-B14F-4D97-AF65-F5344CB8AC3E}">
        <p14:creationId xmlns:p14="http://schemas.microsoft.com/office/powerpoint/2010/main" val="421000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672661"/>
            <a:ext cx="10515600" cy="1152963"/>
          </a:xfrm>
        </p:spPr>
        <p:txBody>
          <a:bodyPr>
            <a:noAutofit/>
          </a:bodyPr>
          <a:lstStyle/>
          <a:p>
            <a:r>
              <a:rPr lang="lt-LT" sz="2400" b="1" dirty="0"/>
              <a:t>	</a:t>
            </a:r>
            <a:br>
              <a:rPr lang="lt-LT" sz="2400" b="1" dirty="0"/>
            </a:br>
            <a:r>
              <a:rPr lang="lt-LT" sz="2400" b="1" i="1" dirty="0" smtClean="0"/>
              <a:t>Mokyklos prioritetas-„</a:t>
            </a:r>
            <a:r>
              <a:rPr lang="lt-LT" sz="2400" b="1" i="1" dirty="0"/>
              <a:t>NEMUNO“ MOKYKLA-TAI APLINKA</a:t>
            </a:r>
            <a:br>
              <a:rPr lang="lt-LT" sz="2400" b="1" i="1" dirty="0"/>
            </a:br>
            <a:r>
              <a:rPr lang="lt-LT" sz="2400" b="1" i="1" dirty="0" smtClean="0"/>
              <a:t>Į </a:t>
            </a:r>
            <a:r>
              <a:rPr lang="lt-LT" sz="2400" b="1" i="1" dirty="0"/>
              <a:t>KURIĄ VAIKAS KIEKVIENĄ DIENĄ </a:t>
            </a:r>
            <a:r>
              <a:rPr lang="lt-LT" sz="2400" b="1" i="1" dirty="0" smtClean="0"/>
              <a:t>NORI SUGRĮŽTI</a:t>
            </a:r>
            <a:r>
              <a:rPr lang="en-US" sz="2400" b="1" i="1" dirty="0" smtClean="0"/>
              <a:t>!</a:t>
            </a:r>
            <a:r>
              <a:rPr lang="lt-LT" sz="2400" b="1" i="1" dirty="0"/>
              <a:t/>
            </a:r>
            <a:br>
              <a:rPr lang="lt-LT" sz="2400" b="1" i="1" dirty="0"/>
            </a:br>
            <a:endParaRPr lang="lt-LT" sz="2400" b="1" i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04497" y="2259723"/>
            <a:ext cx="5515303" cy="3917239"/>
          </a:xfrm>
        </p:spPr>
        <p:txBody>
          <a:bodyPr>
            <a:normAutofit/>
          </a:bodyPr>
          <a:lstStyle/>
          <a:p>
            <a:r>
              <a:rPr lang="lt-LT" dirty="0" smtClean="0"/>
              <a:t>Visos dienos mokyklos dalyviai: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dirty="0" smtClean="0"/>
              <a:t>1a, 1b, 2a, 2b klasės mokiniai </a:t>
            </a:r>
            <a:endParaRPr lang="lt-LT" dirty="0" smtClean="0"/>
          </a:p>
          <a:p>
            <a:pPr marL="0" indent="0">
              <a:buNone/>
            </a:pPr>
            <a:r>
              <a:rPr lang="lt-LT" b="1" i="1" dirty="0" smtClean="0"/>
              <a:t>.</a:t>
            </a:r>
            <a:endParaRPr lang="lt-LT" b="1" i="1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019801" y="2259723"/>
            <a:ext cx="5541578" cy="3917240"/>
          </a:xfrm>
        </p:spPr>
        <p:txBody>
          <a:bodyPr>
            <a:normAutofit/>
          </a:bodyPr>
          <a:lstStyle/>
          <a:p>
            <a:r>
              <a:rPr lang="lt-LT" dirty="0" smtClean="0"/>
              <a:t>Visos dienos mokyklos trukmė</a:t>
            </a:r>
          </a:p>
          <a:p>
            <a:endParaRPr lang="lt-LT" dirty="0"/>
          </a:p>
          <a:p>
            <a:pPr marL="0" indent="0" algn="ctr">
              <a:buNone/>
            </a:pPr>
            <a:r>
              <a:rPr lang="lt-LT" dirty="0" smtClean="0"/>
              <a:t>7.30-17.00 val. </a:t>
            </a:r>
          </a:p>
          <a:p>
            <a:pPr marL="0" indent="0" algn="ctr">
              <a:buNone/>
            </a:pPr>
            <a:r>
              <a:rPr lang="lt-LT" dirty="0"/>
              <a:t>A</a:t>
            </a:r>
            <a:r>
              <a:rPr lang="lt-LT" dirty="0" smtClean="0"/>
              <a:t>tsižvelgiant į tėvų pageidavimus, numatyta galimybė tęsti visos dienos mokyklos veiklą iki </a:t>
            </a:r>
            <a:r>
              <a:rPr lang="lt-LT" dirty="0" smtClean="0"/>
              <a:t>18.00 val. </a:t>
            </a: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33244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Mūsų partneriai</a:t>
            </a:r>
            <a:r>
              <a:rPr lang="en-US" dirty="0"/>
              <a:t>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492469"/>
            <a:ext cx="5181600" cy="4684494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Kauno Technologijų universitetas</a:t>
            </a:r>
          </a:p>
          <a:p>
            <a:r>
              <a:rPr lang="lt-LT" dirty="0" smtClean="0"/>
              <a:t>KTU Maisto institutas</a:t>
            </a:r>
          </a:p>
          <a:p>
            <a:r>
              <a:rPr lang="lt-LT" dirty="0" smtClean="0"/>
              <a:t>Kauno kolegija</a:t>
            </a:r>
          </a:p>
          <a:p>
            <a:r>
              <a:rPr lang="lt-LT" dirty="0" smtClean="0"/>
              <a:t>Kauno dramos teatras</a:t>
            </a:r>
          </a:p>
          <a:p>
            <a:r>
              <a:rPr lang="lt-LT" dirty="0" smtClean="0"/>
              <a:t>Kauno lėlių teatras</a:t>
            </a:r>
          </a:p>
          <a:p>
            <a:r>
              <a:rPr lang="lt-LT" dirty="0" smtClean="0"/>
              <a:t>UAB „Informatikos ir ryšių technologijų centras“</a:t>
            </a:r>
          </a:p>
          <a:p>
            <a:r>
              <a:rPr lang="lt-LT" dirty="0" smtClean="0"/>
              <a:t>Vytauto Didžiojo Karo muziejus</a:t>
            </a:r>
          </a:p>
          <a:p>
            <a:r>
              <a:rPr lang="lt-LT" dirty="0" smtClean="0"/>
              <a:t>Kūno kultūros akademija</a:t>
            </a:r>
          </a:p>
          <a:p>
            <a:r>
              <a:rPr lang="lt-LT" dirty="0" smtClean="0"/>
              <a:t>Karate klubas „Era“</a:t>
            </a:r>
          </a:p>
          <a:p>
            <a:r>
              <a:rPr lang="lt-LT" dirty="0" smtClean="0"/>
              <a:t>Sporto klubas „Startukas“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Kauno sporto mokykla „Startas“</a:t>
            </a:r>
          </a:p>
          <a:p>
            <a:r>
              <a:rPr lang="lt-LT" dirty="0" err="1"/>
              <a:t>Všį</a:t>
            </a:r>
            <a:r>
              <a:rPr lang="lt-LT" dirty="0"/>
              <a:t> tinklinio klubas „Kaunas“</a:t>
            </a:r>
          </a:p>
          <a:p>
            <a:r>
              <a:rPr lang="lt-LT" dirty="0"/>
              <a:t>Sportinių šokių klubas „Samba</a:t>
            </a:r>
            <a:r>
              <a:rPr lang="lt-LT" dirty="0" smtClean="0"/>
              <a:t>“</a:t>
            </a:r>
            <a:endParaRPr lang="lt-LT" dirty="0"/>
          </a:p>
          <a:p>
            <a:r>
              <a:rPr lang="lt-LT" dirty="0" smtClean="0"/>
              <a:t>Folkloro klubas „</a:t>
            </a:r>
            <a:r>
              <a:rPr lang="lt-LT" dirty="0" err="1"/>
              <a:t>E</a:t>
            </a:r>
            <a:r>
              <a:rPr lang="lt-LT" dirty="0" err="1" smtClean="0"/>
              <a:t>itinė</a:t>
            </a:r>
            <a:r>
              <a:rPr lang="lt-LT" dirty="0" smtClean="0"/>
              <a:t>“</a:t>
            </a:r>
          </a:p>
          <a:p>
            <a:r>
              <a:rPr lang="lt-LT" dirty="0" smtClean="0"/>
              <a:t>VŠĮ „Tikra mityba“</a:t>
            </a:r>
          </a:p>
          <a:p>
            <a:r>
              <a:rPr lang="lt-LT" dirty="0" smtClean="0"/>
              <a:t>VŠĮ „Tolerancijos centras“</a:t>
            </a:r>
          </a:p>
          <a:p>
            <a:r>
              <a:rPr lang="lt-LT" dirty="0" smtClean="0"/>
              <a:t>UAB „</a:t>
            </a:r>
            <a:r>
              <a:rPr lang="lt-LT" dirty="0" err="1" smtClean="0"/>
              <a:t>Kalba.lt</a:t>
            </a:r>
            <a:r>
              <a:rPr lang="lt-LT" dirty="0" smtClean="0"/>
              <a:t>“</a:t>
            </a:r>
            <a:endParaRPr lang="en-US" dirty="0" smtClean="0"/>
          </a:p>
          <a:p>
            <a:r>
              <a:rPr lang="en-US" dirty="0" smtClean="0"/>
              <a:t>UAB</a:t>
            </a:r>
            <a:r>
              <a:rPr lang="lt-LT"/>
              <a:t> </a:t>
            </a:r>
            <a:r>
              <a:rPr lang="lt-LT" smtClean="0"/>
              <a:t>„</a:t>
            </a:r>
            <a:r>
              <a:rPr lang="en-US" smtClean="0"/>
              <a:t>Miesto</a:t>
            </a:r>
            <a:r>
              <a:rPr lang="en-US" dirty="0" smtClean="0"/>
              <a:t> sodas</a:t>
            </a:r>
            <a:r>
              <a:rPr lang="lt-LT" dirty="0" smtClean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01872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</p:spPr>
        <p:txBody>
          <a:bodyPr>
            <a:normAutofit fontScale="90000"/>
          </a:bodyPr>
          <a:lstStyle/>
          <a:p>
            <a:r>
              <a:rPr lang="lt-LT" sz="3600" b="1" dirty="0" smtClean="0"/>
              <a:t>VDM. Padedant partneriams savo mokiniams mes siūlome:</a:t>
            </a:r>
            <a:endParaRPr lang="lt-LT" sz="36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346841" y="1481959"/>
            <a:ext cx="5717628" cy="4695004"/>
          </a:xfrm>
        </p:spPr>
        <p:txBody>
          <a:bodyPr>
            <a:noAutofit/>
          </a:bodyPr>
          <a:lstStyle/>
          <a:p>
            <a:r>
              <a:rPr lang="lt-LT" dirty="0" smtClean="0"/>
              <a:t>Mažąsias ekspedicijas;</a:t>
            </a:r>
          </a:p>
          <a:p>
            <a:r>
              <a:rPr lang="lt-LT" dirty="0" smtClean="0"/>
              <a:t>Mokslo laboratorijas KTU Maisto institute;</a:t>
            </a:r>
          </a:p>
          <a:p>
            <a:r>
              <a:rPr lang="lt-LT" dirty="0" smtClean="0"/>
              <a:t>Sveiką gyvenseną ir mitybą;</a:t>
            </a:r>
          </a:p>
          <a:p>
            <a:r>
              <a:rPr lang="lt-LT" dirty="0" smtClean="0"/>
              <a:t>Sporto šakas;</a:t>
            </a:r>
          </a:p>
          <a:p>
            <a:r>
              <a:rPr lang="lt-LT" dirty="0" smtClean="0"/>
              <a:t>Meno valandas;</a:t>
            </a:r>
          </a:p>
          <a:p>
            <a:r>
              <a:rPr lang="lt-LT" dirty="0" smtClean="0"/>
              <a:t>Edukacines išvykas; </a:t>
            </a:r>
          </a:p>
          <a:p>
            <a:r>
              <a:rPr lang="lt-LT" dirty="0" smtClean="0"/>
              <a:t>Anglų kalbos pagilintą žinių ugdymą;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481959"/>
            <a:ext cx="5181600" cy="4695004"/>
          </a:xfrm>
        </p:spPr>
        <p:txBody>
          <a:bodyPr>
            <a:noAutofit/>
          </a:bodyPr>
          <a:lstStyle/>
          <a:p>
            <a:r>
              <a:rPr lang="lt-LT" dirty="0" smtClean="0"/>
              <a:t>Dailės terapijos </a:t>
            </a:r>
            <a:r>
              <a:rPr lang="lt-LT" dirty="0" err="1" smtClean="0"/>
              <a:t>užsiėmimus</a:t>
            </a:r>
            <a:r>
              <a:rPr lang="lt-LT" dirty="0" smtClean="0"/>
              <a:t>;</a:t>
            </a:r>
          </a:p>
          <a:p>
            <a:r>
              <a:rPr lang="lt-LT" dirty="0" smtClean="0"/>
              <a:t>Gyvosios gamtos tyrinėtojų ir atradėjų klubą;</a:t>
            </a:r>
          </a:p>
          <a:p>
            <a:r>
              <a:rPr lang="lt-LT" dirty="0" err="1" smtClean="0"/>
              <a:t>Robotikos</a:t>
            </a:r>
            <a:r>
              <a:rPr lang="lt-LT" dirty="0" smtClean="0"/>
              <a:t> akademiją;</a:t>
            </a:r>
          </a:p>
          <a:p>
            <a:r>
              <a:rPr lang="lt-LT" dirty="0" smtClean="0"/>
              <a:t>Saviraiškos klubą „</a:t>
            </a:r>
            <a:r>
              <a:rPr lang="lt-LT" dirty="0" err="1" smtClean="0"/>
              <a:t>TuManŠok</a:t>
            </a:r>
            <a:r>
              <a:rPr lang="lt-LT" dirty="0" smtClean="0"/>
              <a:t>“;</a:t>
            </a:r>
          </a:p>
          <a:p>
            <a:r>
              <a:rPr lang="lt-LT" dirty="0" smtClean="0"/>
              <a:t>Veiklas interaktyvių žaidimų klasėje;</a:t>
            </a:r>
          </a:p>
          <a:p>
            <a:r>
              <a:rPr lang="lt-LT" dirty="0" smtClean="0"/>
              <a:t>„Pamokas pamokoje“;</a:t>
            </a:r>
            <a:endParaRPr lang="lt-LT" dirty="0"/>
          </a:p>
          <a:p>
            <a:r>
              <a:rPr lang="lt-LT" dirty="0"/>
              <a:t>Pagalbą šeimai.</a:t>
            </a:r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8247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i="1" dirty="0" smtClean="0"/>
              <a:t>Ugdymosi erdvės „Nemuno“ mokykloje</a:t>
            </a:r>
            <a:r>
              <a:rPr lang="lt-LT" sz="2800" b="1" i="1" dirty="0"/>
              <a:t>: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800" b="1" i="1" dirty="0" err="1" smtClean="0"/>
              <a:t>Biblioteka-informacinis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centras</a:t>
            </a:r>
            <a:endParaRPr lang="lt-LT" sz="2800" b="1" i="1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058194"/>
            <a:ext cx="5181600" cy="3811913"/>
          </a:xfrm>
        </p:spPr>
      </p:pic>
      <p:pic>
        <p:nvPicPr>
          <p:cNvPr id="8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38525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i="1" dirty="0" smtClean="0"/>
              <a:t>Susikaupimo ir tylaus darbo erdvė „N</a:t>
            </a:r>
            <a:r>
              <a:rPr lang="en-US" sz="2800" b="1" i="1" dirty="0" smtClean="0"/>
              <a:t>am</a:t>
            </a:r>
            <a:r>
              <a:rPr lang="lt-LT" sz="2800" b="1" i="1" dirty="0" smtClean="0"/>
              <a:t>ų darbų ruošos klasė“</a:t>
            </a:r>
            <a:endParaRPr lang="lt-LT" sz="2800" b="1" i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2372"/>
            <a:ext cx="5181600" cy="4042022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02372"/>
            <a:ext cx="5181600" cy="4042022"/>
          </a:xfrm>
        </p:spPr>
      </p:pic>
    </p:spTree>
    <p:extLst>
      <p:ext uri="{BB962C8B-B14F-4D97-AF65-F5344CB8AC3E}">
        <p14:creationId xmlns:p14="http://schemas.microsoft.com/office/powerpoint/2010/main" val="23861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i="1" dirty="0" smtClean="0"/>
              <a:t>Poilsio erdvė, kurioje išnyksta riba tarp mokslo ir gyvenimo</a:t>
            </a:r>
            <a:endParaRPr lang="lt-LT" sz="2800" b="1" i="1" dirty="0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1" name="Turinio vietos rezervavimo ženklas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79" y="2081048"/>
            <a:ext cx="4372304" cy="4067505"/>
          </a:xfrm>
        </p:spPr>
      </p:pic>
      <p:sp>
        <p:nvSpPr>
          <p:cNvPr id="13" name="Teksto vietos rezervavimo ženklas 1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5" name="Turinio vietos rezervavimo ženklas 1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234" y="2081048"/>
            <a:ext cx="3941379" cy="4067505"/>
          </a:xfrm>
        </p:spPr>
      </p:pic>
    </p:spTree>
    <p:extLst>
      <p:ext uri="{BB962C8B-B14F-4D97-AF65-F5344CB8AC3E}">
        <p14:creationId xmlns:p14="http://schemas.microsoft.com/office/powerpoint/2010/main" val="294919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i="1" dirty="0" smtClean="0"/>
              <a:t>Susitikimų ir bendradarbiavimo erdvė</a:t>
            </a:r>
            <a:endParaRPr lang="lt-LT" sz="2800" b="1" i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5181600" cy="4121533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690688"/>
            <a:ext cx="5181600" cy="4121533"/>
          </a:xfrm>
        </p:spPr>
      </p:pic>
    </p:spTree>
    <p:extLst>
      <p:ext uri="{BB962C8B-B14F-4D97-AF65-F5344CB8AC3E}">
        <p14:creationId xmlns:p14="http://schemas.microsoft.com/office/powerpoint/2010/main" val="259422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i="1" dirty="0" smtClean="0"/>
              <a:t>Mobili kūrybiškumo erdvė „Parodų alėja“</a:t>
            </a:r>
            <a:endParaRPr lang="lt-LT" sz="2800" b="1" i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5181600" cy="4351338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25625"/>
            <a:ext cx="5181600" cy="4351338"/>
          </a:xfrm>
        </p:spPr>
      </p:pic>
    </p:spTree>
    <p:extLst>
      <p:ext uri="{BB962C8B-B14F-4D97-AF65-F5344CB8AC3E}">
        <p14:creationId xmlns:p14="http://schemas.microsoft.com/office/powerpoint/2010/main" val="9213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vadinimas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i="1" dirty="0" smtClean="0"/>
              <a:t>Mokyklos aktų salė-erdvė, kurioje sustoja laikas</a:t>
            </a:r>
            <a:endParaRPr lang="lt-LT" sz="3600" b="1" i="1" dirty="0"/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4924"/>
            <a:ext cx="5181600" cy="3951890"/>
          </a:xfrm>
        </p:spPr>
      </p:pic>
      <p:pic>
        <p:nvPicPr>
          <p:cNvPr id="10" name="Turinio vietos rezervavimo ženklas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54923"/>
            <a:ext cx="5181600" cy="3951891"/>
          </a:xfrm>
        </p:spPr>
      </p:pic>
    </p:spTree>
    <p:extLst>
      <p:ext uri="{BB962C8B-B14F-4D97-AF65-F5344CB8AC3E}">
        <p14:creationId xmlns:p14="http://schemas.microsoft.com/office/powerpoint/2010/main" val="325296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37593" y="480738"/>
            <a:ext cx="10515600" cy="1325563"/>
          </a:xfrm>
        </p:spPr>
        <p:txBody>
          <a:bodyPr>
            <a:normAutofit/>
          </a:bodyPr>
          <a:lstStyle/>
          <a:p>
            <a:r>
              <a:rPr lang="lt-LT" sz="2800" b="1" i="1" dirty="0" smtClean="0"/>
              <a:t>MOKYTOJŲ DARBO, SUSIRINKIMŲ IR POILSIO ERDVĖ</a:t>
            </a:r>
            <a:endParaRPr lang="lt-LT" sz="2800" b="1" i="1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210770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28557"/>
          </a:xfrm>
        </p:spPr>
        <p:txBody>
          <a:bodyPr>
            <a:normAutofit fontScale="90000"/>
          </a:bodyPr>
          <a:lstStyle/>
          <a:p>
            <a:r>
              <a:rPr lang="lt-LT" sz="2800" b="1" i="1" dirty="0" smtClean="0"/>
              <a:t/>
            </a:r>
            <a:br>
              <a:rPr lang="lt-LT" sz="2800" b="1" i="1" dirty="0" smtClean="0"/>
            </a:br>
            <a:r>
              <a:rPr lang="lt-LT" sz="2800" b="1" i="1" dirty="0" smtClean="0"/>
              <a:t>TVARKARAŠTIS</a:t>
            </a:r>
            <a:endParaRPr lang="lt-LT" sz="2800" b="1" i="1" dirty="0"/>
          </a:p>
        </p:txBody>
      </p:sp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3177259"/>
              </p:ext>
            </p:extLst>
          </p:nvPr>
        </p:nvGraphicFramePr>
        <p:xfrm>
          <a:off x="304801" y="1008994"/>
          <a:ext cx="11049000" cy="55899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8681">
                  <a:extLst>
                    <a:ext uri="{9D8B030D-6E8A-4147-A177-3AD203B41FA5}">
                      <a16:colId xmlns:a16="http://schemas.microsoft.com/office/drawing/2014/main" val="132107608"/>
                    </a:ext>
                  </a:extLst>
                </a:gridCol>
                <a:gridCol w="4875503">
                  <a:extLst>
                    <a:ext uri="{9D8B030D-6E8A-4147-A177-3AD203B41FA5}">
                      <a16:colId xmlns:a16="http://schemas.microsoft.com/office/drawing/2014/main" val="993580798"/>
                    </a:ext>
                  </a:extLst>
                </a:gridCol>
                <a:gridCol w="4984816">
                  <a:extLst>
                    <a:ext uri="{9D8B030D-6E8A-4147-A177-3AD203B41FA5}">
                      <a16:colId xmlns:a16="http://schemas.microsoft.com/office/drawing/2014/main" val="336171274"/>
                    </a:ext>
                  </a:extLst>
                </a:gridCol>
              </a:tblGrid>
              <a:tr h="23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Laikas 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Veiklų išdėstymas 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Veiklos pobūdis 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3700252"/>
                  </a:ext>
                </a:extLst>
              </a:tr>
              <a:tr h="23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 b="1" dirty="0">
                          <a:effectLst/>
                        </a:rPr>
                        <a:t>7.45—8.00</a:t>
                      </a:r>
                      <a:endParaRPr lang="lt-L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b="1" dirty="0" smtClean="0">
                          <a:effectLst/>
                        </a:rPr>
                        <a:t>Pusryčiai</a:t>
                      </a:r>
                      <a:endParaRPr lang="lt-LT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b="0" dirty="0">
                          <a:effectLst/>
                        </a:rPr>
                        <a:t>Neprivaloma </a:t>
                      </a:r>
                      <a:endParaRPr lang="lt-L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9190007"/>
                  </a:ext>
                </a:extLst>
              </a:tr>
              <a:tr h="4253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 dirty="0" smtClean="0">
                          <a:solidFill>
                            <a:schemeClr val="tx1"/>
                          </a:solidFill>
                          <a:effectLst/>
                        </a:rPr>
                        <a:t>8.00-8.15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solidFill>
                            <a:schemeClr val="tx1"/>
                          </a:solidFill>
                          <a:effectLst/>
                        </a:rPr>
                        <a:t>Ryto ratas </a:t>
                      </a:r>
                      <a:endParaRPr lang="lt-L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solidFill>
                            <a:schemeClr val="tx1"/>
                          </a:solidFill>
                          <a:effectLst/>
                        </a:rPr>
                        <a:t>Privaloma (veda klasės vadovas) </a:t>
                      </a:r>
                      <a:endParaRPr lang="lt-LT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1205210"/>
                  </a:ext>
                </a:extLst>
              </a:tr>
              <a:tr h="23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8-15-9.00 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 smtClean="0">
                          <a:effectLst/>
                        </a:rPr>
                        <a:t>1. </a:t>
                      </a:r>
                      <a:r>
                        <a:rPr lang="lt-LT" sz="1400" dirty="0">
                          <a:effectLst/>
                        </a:rPr>
                        <a:t>pamoka (pertrauka 10 min</a:t>
                      </a:r>
                      <a:r>
                        <a:rPr lang="lt-LT" sz="1400" dirty="0" smtClean="0">
                          <a:effectLst/>
                        </a:rPr>
                        <a:t>.)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>
                          <a:effectLst/>
                        </a:rPr>
                        <a:t>Privaloma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2318985"/>
                  </a:ext>
                </a:extLst>
              </a:tr>
              <a:tr h="23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9.10-9.55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 smtClean="0">
                          <a:effectLst/>
                        </a:rPr>
                        <a:t>2. </a:t>
                      </a:r>
                      <a:r>
                        <a:rPr lang="lt-LT" sz="1400" dirty="0">
                          <a:effectLst/>
                        </a:rPr>
                        <a:t>pamoka (pertrauka 10 min</a:t>
                      </a:r>
                      <a:r>
                        <a:rPr lang="lt-LT" sz="1400" dirty="0" smtClean="0">
                          <a:effectLst/>
                        </a:rPr>
                        <a:t>.)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>
                          <a:effectLst/>
                        </a:rPr>
                        <a:t>Privaloma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3280448"/>
                  </a:ext>
                </a:extLst>
              </a:tr>
              <a:tr h="23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10.05-10-50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 smtClean="0">
                          <a:effectLst/>
                        </a:rPr>
                        <a:t>3. </a:t>
                      </a:r>
                      <a:r>
                        <a:rPr lang="lt-LT" sz="1400" dirty="0">
                          <a:effectLst/>
                        </a:rPr>
                        <a:t>pamoka 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>
                          <a:effectLst/>
                        </a:rPr>
                        <a:t>Privaloma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059563"/>
                  </a:ext>
                </a:extLst>
              </a:tr>
              <a:tr h="23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 b="1" dirty="0">
                          <a:solidFill>
                            <a:schemeClr val="tx1"/>
                          </a:solidFill>
                          <a:effectLst/>
                        </a:rPr>
                        <a:t>10.50-11.20</a:t>
                      </a:r>
                      <a:endParaRPr lang="lt-LT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b="1" dirty="0">
                          <a:solidFill>
                            <a:schemeClr val="tx1"/>
                          </a:solidFill>
                          <a:effectLst/>
                        </a:rPr>
                        <a:t>Pietų </a:t>
                      </a:r>
                      <a:r>
                        <a:rPr lang="lt-LT" sz="1400" b="1" dirty="0" smtClean="0">
                          <a:solidFill>
                            <a:schemeClr val="tx1"/>
                          </a:solidFill>
                          <a:effectLst/>
                        </a:rPr>
                        <a:t>pertrauka (0,5 </a:t>
                      </a:r>
                      <a:r>
                        <a:rPr lang="lt-LT" sz="1400" b="1" dirty="0">
                          <a:solidFill>
                            <a:schemeClr val="tx1"/>
                          </a:solidFill>
                          <a:effectLst/>
                        </a:rPr>
                        <a:t>val.) </a:t>
                      </a:r>
                      <a:endParaRPr lang="lt-LT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b="0" dirty="0">
                          <a:solidFill>
                            <a:schemeClr val="tx1"/>
                          </a:solidFill>
                          <a:effectLst/>
                        </a:rPr>
                        <a:t>Privaloma</a:t>
                      </a:r>
                      <a:endParaRPr lang="lt-LT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1904565"/>
                  </a:ext>
                </a:extLst>
              </a:tr>
              <a:tr h="23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11.20-12.05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4</a:t>
                      </a:r>
                      <a:r>
                        <a:rPr lang="lt-LT" sz="1400" dirty="0" smtClean="0">
                          <a:effectLst/>
                        </a:rPr>
                        <a:t>. pamoka (pertrauka </a:t>
                      </a:r>
                      <a:r>
                        <a:rPr lang="lt-LT" sz="1400" dirty="0">
                          <a:effectLst/>
                        </a:rPr>
                        <a:t>10 min.)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Privaloma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3172047"/>
                  </a:ext>
                </a:extLst>
              </a:tr>
              <a:tr h="23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12.15-13.00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5</a:t>
                      </a:r>
                      <a:r>
                        <a:rPr lang="lt-LT" sz="1400" dirty="0" smtClean="0">
                          <a:effectLst/>
                        </a:rPr>
                        <a:t>. pamoka </a:t>
                      </a:r>
                      <a:r>
                        <a:rPr lang="lt-LT" sz="1400" dirty="0">
                          <a:effectLst/>
                        </a:rPr>
                        <a:t>(pertrauka 10 min.)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>
                          <a:effectLst/>
                        </a:rPr>
                        <a:t>Privaloma </a:t>
                      </a:r>
                      <a:endParaRPr lang="lt-L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1578861"/>
                  </a:ext>
                </a:extLst>
              </a:tr>
              <a:tr h="6232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 dirty="0">
                          <a:solidFill>
                            <a:srgbClr val="FF0000"/>
                          </a:solidFill>
                          <a:effectLst/>
                        </a:rPr>
                        <a:t>13.00-13.30</a:t>
                      </a:r>
                      <a:endParaRPr lang="lt-LT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solidFill>
                            <a:srgbClr val="FF0000"/>
                          </a:solidFill>
                          <a:effectLst/>
                        </a:rPr>
                        <a:t>Poilsis mokinių poilsio erdvėse, interaktyvių žaidimų klasėje ir/ar kitose mokykloje esančiose mokinių erdvėse (pertrauka  0,5 val</a:t>
                      </a:r>
                      <a:r>
                        <a:rPr lang="lt-LT" sz="1400" dirty="0" smtClean="0">
                          <a:solidFill>
                            <a:srgbClr val="FF0000"/>
                          </a:solidFill>
                          <a:effectLst/>
                        </a:rPr>
                        <a:t>.)</a:t>
                      </a:r>
                      <a:endParaRPr lang="lt-LT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solidFill>
                            <a:srgbClr val="FF0000"/>
                          </a:solidFill>
                          <a:effectLst/>
                        </a:rPr>
                        <a:t>Neprivaloma/privaloma (mokytojo padėjėjai, projektinės veiklos koordinatorius)  </a:t>
                      </a:r>
                      <a:endParaRPr lang="lt-LT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426656"/>
                  </a:ext>
                </a:extLst>
              </a:tr>
              <a:tr h="7451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13.30-14.00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Konsultacijos, mokymosi ir švietimo </a:t>
                      </a:r>
                      <a:r>
                        <a:rPr lang="lt-LT" sz="1400" dirty="0" smtClean="0">
                          <a:effectLst/>
                        </a:rPr>
                        <a:t>pagalbos teikimas/prevencinių </a:t>
                      </a:r>
                      <a:r>
                        <a:rPr lang="lt-LT" sz="1400" dirty="0">
                          <a:effectLst/>
                        </a:rPr>
                        <a:t>programų veiklos „ </a:t>
                      </a:r>
                      <a:r>
                        <a:rPr lang="lt-LT" sz="1400" dirty="0" err="1">
                          <a:effectLst/>
                        </a:rPr>
                        <a:t>Zipio</a:t>
                      </a:r>
                      <a:r>
                        <a:rPr lang="lt-LT" sz="1400" dirty="0">
                          <a:effectLst/>
                        </a:rPr>
                        <a:t> draugai“  „Obuolio draugai“.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Privaloma (pagalbos mokiniui specialistai, mokytojų individualios ir grupinės konsultacijos</a:t>
                      </a:r>
                      <a:r>
                        <a:rPr lang="lt-LT" sz="1400" dirty="0" smtClean="0">
                          <a:effectLst/>
                        </a:rPr>
                        <a:t>). 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8842483"/>
                  </a:ext>
                </a:extLst>
              </a:tr>
              <a:tr h="4777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14.00-15.00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Neformalus </a:t>
                      </a:r>
                      <a:r>
                        <a:rPr lang="lt-LT" sz="1400" dirty="0" smtClean="0">
                          <a:effectLst/>
                        </a:rPr>
                        <a:t>ugdymas/integruota  </a:t>
                      </a:r>
                      <a:r>
                        <a:rPr lang="lt-LT" sz="1400" dirty="0">
                          <a:effectLst/>
                        </a:rPr>
                        <a:t>neformalaus švietimo ir mokomųjų dalykų veikla  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Privaloma (veda NŠ vadovai ir pradinių klasių </a:t>
                      </a:r>
                      <a:r>
                        <a:rPr lang="lt-LT" sz="1400" dirty="0" smtClean="0">
                          <a:effectLst/>
                        </a:rPr>
                        <a:t>mokytojai)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6403255"/>
                  </a:ext>
                </a:extLst>
              </a:tr>
              <a:tr h="373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15.00-15.30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Namų darbų ruoša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Neprivaloma 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2994109"/>
                  </a:ext>
                </a:extLst>
              </a:tr>
              <a:tr h="4182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 b="1" dirty="0">
                          <a:effectLst/>
                        </a:rPr>
                        <a:t>15.30-16.00</a:t>
                      </a:r>
                      <a:endParaRPr lang="lt-L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b="1" dirty="0" smtClean="0">
                          <a:effectLst/>
                        </a:rPr>
                        <a:t>Pavakariai, </a:t>
                      </a:r>
                      <a:r>
                        <a:rPr lang="lt-LT" sz="1400" b="1" dirty="0">
                          <a:solidFill>
                            <a:srgbClr val="FF0000"/>
                          </a:solidFill>
                          <a:effectLst/>
                        </a:rPr>
                        <a:t>poilsis (poilsis  0,5 val</a:t>
                      </a:r>
                      <a:r>
                        <a:rPr lang="lt-LT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.)</a:t>
                      </a:r>
                      <a:endParaRPr lang="lt-LT" sz="14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b="0" dirty="0">
                          <a:effectLst/>
                        </a:rPr>
                        <a:t>Neprivaloma </a:t>
                      </a:r>
                      <a:endParaRPr lang="lt-LT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3350626"/>
                  </a:ext>
                </a:extLst>
              </a:tr>
              <a:tr h="5644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000">
                          <a:effectLst/>
                        </a:rPr>
                        <a:t>16.00-17.00 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Veikla pagal atskirą koordinatoriaus parengtą planą (tėvų partnerių veikla, edukacija </a:t>
                      </a:r>
                      <a:r>
                        <a:rPr lang="lt-LT" sz="1400" dirty="0" smtClean="0">
                          <a:effectLst/>
                        </a:rPr>
                        <a:t>ir</a:t>
                      </a:r>
                      <a:r>
                        <a:rPr lang="lt-LT" sz="1400" baseline="0" dirty="0" smtClean="0">
                          <a:effectLst/>
                        </a:rPr>
                        <a:t> </a:t>
                      </a:r>
                      <a:r>
                        <a:rPr lang="lt-LT" sz="1400" dirty="0" smtClean="0">
                          <a:effectLst/>
                        </a:rPr>
                        <a:t> kt.)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t-LT" sz="1400" dirty="0">
                          <a:effectLst/>
                        </a:rPr>
                        <a:t>Neprivaloma </a:t>
                      </a:r>
                      <a:endParaRPr lang="lt-L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2195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10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VDM įgyvendinimo etapai pedagogine kalba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199" y="1825625"/>
            <a:ext cx="10649607" cy="4351338"/>
          </a:xfrm>
        </p:spPr>
        <p:txBody>
          <a:bodyPr>
            <a:normAutofit/>
          </a:bodyPr>
          <a:lstStyle/>
          <a:p>
            <a:r>
              <a:rPr lang="lt-LT" dirty="0" smtClean="0"/>
              <a:t>Kol virėjas galvoja apie tai, kuo nustebins svečius - (planuojamasis) diagnostinis vertinimo periodas.</a:t>
            </a:r>
          </a:p>
          <a:p>
            <a:r>
              <a:rPr lang="lt-LT" dirty="0" smtClean="0"/>
              <a:t>Kol virėjas verda sriubą (2018-2019 m. m.) - formuojamasis vertinimas.</a:t>
            </a:r>
          </a:p>
          <a:p>
            <a:r>
              <a:rPr lang="lt-LT" dirty="0" smtClean="0"/>
              <a:t>Kai sriubos paragaus svečiai - apibendrinamasis vertinimas.</a:t>
            </a:r>
          </a:p>
          <a:p>
            <a:endParaRPr lang="lt-LT" dirty="0"/>
          </a:p>
          <a:p>
            <a:endParaRPr lang="lt-LT" dirty="0" smtClean="0"/>
          </a:p>
          <a:p>
            <a:pPr marL="0" indent="0" algn="r">
              <a:buNone/>
            </a:pPr>
            <a:endParaRPr lang="lt-LT" sz="20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0" indent="0" algn="r">
              <a:buNone/>
            </a:pPr>
            <a:endParaRPr lang="lt-LT" sz="2000" dirty="0">
              <a:solidFill>
                <a:schemeClr val="bg1">
                  <a:lumMod val="65000"/>
                </a:schemeClr>
              </a:solidFill>
            </a:endParaRPr>
          </a:p>
          <a:p>
            <a:pPr algn="r"/>
            <a:r>
              <a:rPr lang="lt-LT" sz="20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lt-LT" sz="200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lt-LT" sz="2000" dirty="0" smtClean="0">
                <a:solidFill>
                  <a:schemeClr val="bg1">
                    <a:lumMod val="65000"/>
                  </a:schemeClr>
                </a:solidFill>
              </a:rPr>
              <a:t>V. Petkūnienė, dr.  V. </a:t>
            </a:r>
            <a:r>
              <a:rPr lang="lt-LT" sz="2000" dirty="0" err="1" smtClean="0">
                <a:solidFill>
                  <a:schemeClr val="bg1">
                    <a:lumMod val="65000"/>
                  </a:schemeClr>
                </a:solidFill>
              </a:rPr>
              <a:t>Sičiūnienė</a:t>
            </a:r>
            <a:r>
              <a:rPr lang="lt-LT" sz="2000" dirty="0" smtClean="0">
                <a:solidFill>
                  <a:schemeClr val="bg1">
                    <a:lumMod val="65000"/>
                  </a:schemeClr>
                </a:solidFill>
              </a:rPr>
              <a:t>, dr. D. </a:t>
            </a:r>
            <a:r>
              <a:rPr lang="lt-LT" sz="2000" dirty="0" err="1" smtClean="0">
                <a:solidFill>
                  <a:schemeClr val="bg1">
                    <a:lumMod val="65000"/>
                  </a:schemeClr>
                </a:solidFill>
              </a:rPr>
              <a:t>Survutaitė</a:t>
            </a:r>
            <a:r>
              <a:rPr lang="lt-LT" sz="2000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lt-LT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3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200" b="1" dirty="0" smtClean="0"/>
              <a:t>VISOS DIENOS MOKYKLA ŠIANDIEN:</a:t>
            </a:r>
            <a:endParaRPr lang="lt-LT" sz="3200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313793"/>
            <a:ext cx="10515600" cy="4863170"/>
          </a:xfrm>
        </p:spPr>
        <p:txBody>
          <a:bodyPr/>
          <a:lstStyle/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pt-BR" sz="3200" b="1" dirty="0" smtClean="0"/>
              <a:t>ESAMOS </a:t>
            </a:r>
            <a:r>
              <a:rPr lang="pt-BR" sz="3200" b="1" dirty="0"/>
              <a:t>VDM PROBLEMOS </a:t>
            </a:r>
            <a:r>
              <a:rPr lang="pt-BR" sz="3200" b="1" dirty="0" smtClean="0"/>
              <a:t>IR RŪPESČIAI≠POREIKIAMS</a:t>
            </a:r>
            <a:endParaRPr lang="pt-BR" sz="3200" b="1" dirty="0"/>
          </a:p>
          <a:p>
            <a:pPr algn="ctr"/>
            <a:endParaRPr lang="lt-LT" sz="3200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237186" y="2403749"/>
            <a:ext cx="6180083" cy="377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9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/>
              <a:t>MOKYKLA, KURIOJE KARALIAUJA VAIKAI!</a:t>
            </a: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461" y="1825624"/>
            <a:ext cx="6842235" cy="4438541"/>
          </a:xfrm>
        </p:spPr>
      </p:pic>
    </p:spTree>
    <p:extLst>
      <p:ext uri="{BB962C8B-B14F-4D97-AF65-F5344CB8AC3E}">
        <p14:creationId xmlns:p14="http://schemas.microsoft.com/office/powerpoint/2010/main" val="239614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Light">
  <a:themeElements>
    <a:clrScheme name="Process01_16x9">
      <a:dk1>
        <a:sysClr val="windowText" lastClr="000000"/>
      </a:dk1>
      <a:lt1>
        <a:sysClr val="window" lastClr="FFFFFF"/>
      </a:lt1>
      <a:dk2>
        <a:srgbClr val="444444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rocess01_16x9">
      <a:dk1>
        <a:sysClr val="windowText" lastClr="000000"/>
      </a:dk1>
      <a:lt1>
        <a:sysClr val="window" lastClr="FFFFFF"/>
      </a:lt1>
      <a:dk2>
        <a:srgbClr val="444444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Process01_16x9">
      <a:dk1>
        <a:sysClr val="windowText" lastClr="000000"/>
      </a:dk1>
      <a:lt1>
        <a:sysClr val="window" lastClr="FFFFFF"/>
      </a:lt1>
      <a:dk2>
        <a:srgbClr val="444444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D8CEC6-B3DD-4F85-873A-A3E5AB5E01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579</Words>
  <Application>Microsoft Office PowerPoint</Application>
  <PresentationFormat>Plačiaekranė</PresentationFormat>
  <Paragraphs>123</Paragraphs>
  <Slides>16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Candara</vt:lpstr>
      <vt:lpstr>Times New Roman</vt:lpstr>
      <vt:lpstr>Wingdings 2</vt:lpstr>
      <vt:lpstr>OfficeLight</vt:lpstr>
      <vt:lpstr>„Office“ tema</vt:lpstr>
      <vt:lpstr>„ŠIANDIEN SVARBU ATSAKYTI NE Į KLAUSIMĄ   „KIEK MES ESAME PROTINGI?“, BET Į KLAUSIMĄ             „KUO MES ESAME PROTINGI?“        H. GARDNERIS      Kauno „Nemuno“ mokykla  Visos dienos mokyklos (I modelio) projekto įgyvendinimo pristatymas         V. Žiūraitienė N. Mažeikienė   </vt:lpstr>
      <vt:lpstr>Lūkesčiai, kuriuos „Nemuno“  mokyklos tėvai sieja su visos dienos mokykla:</vt:lpstr>
      <vt:lpstr>  Mokyklos prioritetas-„NEMUNO“ MOKYKLA-TAI APLINKA Į KURIĄ VAIKAS KIEKVIENĄ DIENĄ NORI SUGRĮŽTI! </vt:lpstr>
      <vt:lpstr>Mūsų partneriai:</vt:lpstr>
      <vt:lpstr>VDM. Padedant partneriams savo mokiniams mes siūlome:</vt:lpstr>
      <vt:lpstr>Ugdymosi erdvės „Nemuno“ mokykloje: Biblioteka-informacinis centras</vt:lpstr>
      <vt:lpstr>Susikaupimo ir tylaus darbo erdvė „Namų darbų ruošos klasė“</vt:lpstr>
      <vt:lpstr>Poilsio erdvė, kurioje išnyksta riba tarp mokslo ir gyvenimo</vt:lpstr>
      <vt:lpstr>Susitikimų ir bendradarbiavimo erdvė</vt:lpstr>
      <vt:lpstr>Mobili kūrybiškumo erdvė „Parodų alėja“</vt:lpstr>
      <vt:lpstr>Mokyklos aktų salė-erdvė, kurioje sustoja laikas</vt:lpstr>
      <vt:lpstr>MOKYTOJŲ DARBO, SUSIRINKIMŲ IR POILSIO ERDVĖ</vt:lpstr>
      <vt:lpstr> TVARKARAŠTIS</vt:lpstr>
      <vt:lpstr>VDM įgyvendinimo etapai pedagogine kalba</vt:lpstr>
      <vt:lpstr>VISOS DIENOS MOKYKLA ŠIANDIEN:</vt:lpstr>
      <vt:lpstr>MOKYKLA, KURIOJE KARALIAUJA VAIKAI!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2018-03-28T06:24:58Z</dcterms:created>
  <dcterms:modified xsi:type="dcterms:W3CDTF">2021-02-04T09:40:25Z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TC028889169991</vt:lpwstr>
  </property>
</Properties>
</file>